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60" r:id="rId3"/>
    <p:sldId id="262" r:id="rId4"/>
    <p:sldId id="263" r:id="rId5"/>
    <p:sldId id="264" r:id="rId6"/>
    <p:sldId id="266" r:id="rId7"/>
    <p:sldId id="25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3030"/>
    <a:srgbClr val="F8B500"/>
    <a:srgbClr val="FFFFFF"/>
    <a:srgbClr val="FBFBFB"/>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606" autoAdjust="0"/>
    <p:restoredTop sz="94660"/>
  </p:normalViewPr>
  <p:slideViewPr>
    <p:cSldViewPr snapToGrid="0">
      <p:cViewPr varScale="1">
        <p:scale>
          <a:sx n="78" d="100"/>
          <a:sy n="78" d="100"/>
        </p:scale>
        <p:origin x="108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heme" Target="theme/theme1.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viewProps" Target="viewProps.xml" /><Relationship Id="rId5" Type="http://schemas.openxmlformats.org/officeDocument/2006/relationships/slide" Target="slides/slide4.xml" /><Relationship Id="rId10" Type="http://schemas.openxmlformats.org/officeDocument/2006/relationships/presProps" Target="presProps.xml" /><Relationship Id="rId4" Type="http://schemas.openxmlformats.org/officeDocument/2006/relationships/slide" Target="slides/slide3.xml" /><Relationship Id="rId9" Type="http://schemas.openxmlformats.org/officeDocument/2006/relationships/notesMaster" Target="notesMasters/notesMaster1.xml" /></Relationships>
</file>

<file path=ppt/media/image1.jpe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5F5A10-5645-448C-B840-14C0E85E9B61}" type="datetimeFigureOut">
              <a:rPr lang="en-IN" smtClean="0"/>
              <a:t>10-09-2024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0E6F7-D927-4015-92A1-2A52061A03C0}" type="slidenum">
              <a:rPr lang="en-IN" smtClean="0"/>
              <a:t>‹#›</a:t>
            </a:fld>
            <a:endParaRPr lang="en-IN"/>
          </a:p>
        </p:txBody>
      </p:sp>
    </p:spTree>
    <p:extLst>
      <p:ext uri="{BB962C8B-B14F-4D97-AF65-F5344CB8AC3E}">
        <p14:creationId xmlns:p14="http://schemas.microsoft.com/office/powerpoint/2010/main" val="2819455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A2BE7-6C51-FB5A-8471-E4E6C433248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8EAAE1E-0849-3138-5FFC-CE2C84B390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F73A3AB-2929-A3ED-84C9-F0F5E1AF90B3}"/>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91D2A6D2-7B8E-A56B-601A-1DE7674D410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B3A69D2-523B-20E1-0F50-AC6B4E01A124}"/>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1783441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73C494-1F0E-7AE4-CF52-DD4F7760D4B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3" name="Footer Placeholder 2">
            <a:extLst>
              <a:ext uri="{FF2B5EF4-FFF2-40B4-BE49-F238E27FC236}">
                <a16:creationId xmlns:a16="http://schemas.microsoft.com/office/drawing/2014/main" id="{BB9240CB-C31F-A477-C47C-2316E0B34E3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43320A-C625-5F8E-E315-9EB4FC28019C}"/>
              </a:ext>
            </a:extLst>
          </p:cNvPr>
          <p:cNvSpPr>
            <a:spLocks noGrp="1"/>
          </p:cNvSpPr>
          <p:nvPr>
            <p:ph type="sldNum" sz="quarter" idx="12"/>
          </p:nvPr>
        </p:nvSpPr>
        <p:spPr/>
        <p:txBody>
          <a:bodyPr/>
          <a:lstStyle/>
          <a:p>
            <a:fld id="{8D069CA9-739F-4390-9EE3-8E6287334DF7}" type="slidenum">
              <a:rPr lang="en-IN" smtClean="0"/>
              <a:t>‹#›</a:t>
            </a:fld>
            <a:endParaRPr lang="en-IN"/>
          </a:p>
        </p:txBody>
      </p:sp>
      <p:sp>
        <p:nvSpPr>
          <p:cNvPr id="8" name="Picture Placeholder 7">
            <a:extLst>
              <a:ext uri="{FF2B5EF4-FFF2-40B4-BE49-F238E27FC236}">
                <a16:creationId xmlns:a16="http://schemas.microsoft.com/office/drawing/2014/main" id="{3AEAE3C7-D095-8439-70B7-8F464A204B0F}"/>
              </a:ext>
            </a:extLst>
          </p:cNvPr>
          <p:cNvSpPr>
            <a:spLocks noGrp="1"/>
          </p:cNvSpPr>
          <p:nvPr>
            <p:ph type="pic" sz="quarter" idx="13"/>
          </p:nvPr>
        </p:nvSpPr>
        <p:spPr>
          <a:xfrm>
            <a:off x="7081520" y="1310640"/>
            <a:ext cx="3342640" cy="4216400"/>
          </a:xfrm>
          <a:custGeom>
            <a:avLst/>
            <a:gdLst>
              <a:gd name="connsiteX0" fmla="*/ 557118 w 3342640"/>
              <a:gd name="connsiteY0" fmla="*/ 0 h 4216400"/>
              <a:gd name="connsiteX1" fmla="*/ 2785522 w 3342640"/>
              <a:gd name="connsiteY1" fmla="*/ 0 h 4216400"/>
              <a:gd name="connsiteX2" fmla="*/ 3342640 w 3342640"/>
              <a:gd name="connsiteY2" fmla="*/ 557118 h 4216400"/>
              <a:gd name="connsiteX3" fmla="*/ 3342640 w 3342640"/>
              <a:gd name="connsiteY3" fmla="*/ 3659282 h 4216400"/>
              <a:gd name="connsiteX4" fmla="*/ 2785522 w 3342640"/>
              <a:gd name="connsiteY4" fmla="*/ 4216400 h 4216400"/>
              <a:gd name="connsiteX5" fmla="*/ 557118 w 3342640"/>
              <a:gd name="connsiteY5" fmla="*/ 4216400 h 4216400"/>
              <a:gd name="connsiteX6" fmla="*/ 0 w 3342640"/>
              <a:gd name="connsiteY6" fmla="*/ 3659282 h 4216400"/>
              <a:gd name="connsiteX7" fmla="*/ 0 w 3342640"/>
              <a:gd name="connsiteY7" fmla="*/ 557118 h 4216400"/>
              <a:gd name="connsiteX8" fmla="*/ 557118 w 3342640"/>
              <a:gd name="connsiteY8" fmla="*/ 0 h 421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42640" h="4216400">
                <a:moveTo>
                  <a:pt x="557118" y="0"/>
                </a:moveTo>
                <a:lnTo>
                  <a:pt x="2785522" y="0"/>
                </a:lnTo>
                <a:cubicBezTo>
                  <a:pt x="3093210" y="0"/>
                  <a:pt x="3342640" y="249430"/>
                  <a:pt x="3342640" y="557118"/>
                </a:cubicBezTo>
                <a:lnTo>
                  <a:pt x="3342640" y="3659282"/>
                </a:lnTo>
                <a:cubicBezTo>
                  <a:pt x="3342640" y="3966970"/>
                  <a:pt x="3093210" y="4216400"/>
                  <a:pt x="2785522" y="4216400"/>
                </a:cubicBezTo>
                <a:lnTo>
                  <a:pt x="557118" y="4216400"/>
                </a:lnTo>
                <a:cubicBezTo>
                  <a:pt x="249430" y="4216400"/>
                  <a:pt x="0" y="3966970"/>
                  <a:pt x="0" y="3659282"/>
                </a:cubicBezTo>
                <a:lnTo>
                  <a:pt x="0" y="557118"/>
                </a:lnTo>
                <a:cubicBezTo>
                  <a:pt x="0" y="249430"/>
                  <a:pt x="249430" y="0"/>
                  <a:pt x="55711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578208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05B94-1C03-F7D7-34AF-77DAD85A27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A9A8E35-D36A-CFBD-F24C-7609CEC49A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EB39A5F-8250-3227-FA5B-BA74CF8B24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241040-F96D-4EB1-5350-02E767FA76E0}"/>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6" name="Footer Placeholder 5">
            <a:extLst>
              <a:ext uri="{FF2B5EF4-FFF2-40B4-BE49-F238E27FC236}">
                <a16:creationId xmlns:a16="http://schemas.microsoft.com/office/drawing/2014/main" id="{FCD875B7-AAAD-7525-C9E3-ABF348B5858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3C5903D-5CD2-2368-82E6-55435E6277AA}"/>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35494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00BF4-D19A-5C10-689E-D243806F14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2B9C685-9079-82AE-54DD-35EF1BEC0B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3696C11-4C84-2F24-BD24-AE03FA0032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9B86E5-97D6-6CA3-AA60-A465BFDC374F}"/>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6" name="Footer Placeholder 5">
            <a:extLst>
              <a:ext uri="{FF2B5EF4-FFF2-40B4-BE49-F238E27FC236}">
                <a16:creationId xmlns:a16="http://schemas.microsoft.com/office/drawing/2014/main" id="{B16EFFEF-A46E-E181-B278-AD8FF432F00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1A03A61-DC49-252B-D260-2F41D3B4CA42}"/>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347358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16400-B929-17B7-CBC0-E1CFE91413B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6C23C8A-9FE9-2672-046A-CBEEB9B09B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7CD8237-14F8-56BC-2D19-647D60CFA32C}"/>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33D5BC01-456F-5447-1AE2-C61216B0DF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BFB662F-E836-D088-30C8-681E292EC81C}"/>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32831251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ADBF0F-5D21-FE24-A94B-7F7BFFDF8C8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8ADBA2B-C215-0A82-15BB-5ECB30B056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159AB9-5C37-65FF-F9DA-83E56975A3E1}"/>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767E3AF5-B6B5-2E6D-DB26-27F1805D1A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4F1E50-9429-E73B-B229-7872D7AEA218}"/>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16686495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B9994-2AF9-3535-D255-4BCD7127F64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108A1D-3A63-1FAF-7586-7F6C07CB025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CE2BBF0-6FE4-2749-319E-44AA3258A39F}"/>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63E86B6F-6DE3-4058-D5A9-6E328A058CD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21E1C3-E50B-EFC2-F467-19B90104E37C}"/>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2603880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10702-7503-1591-E1B2-27497D703A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14F26B4-980C-213F-B3CF-EA6EE3EA87A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000F99D-4739-4498-A590-0958B66D06CC}"/>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C6E5FF9A-9A00-A82A-04FA-337ED6CDF6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6A0E2C5-8A1F-47FF-2948-27830E3A66C1}"/>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2102170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0DECD-FA38-FCE7-38D4-40A8B9A1F75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E9540E4-77ED-C09C-5348-0DECBAD6E6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A25C250-AD33-129D-6596-7D259F8617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A52B526-55C8-B9C8-BE70-4F6B655AE7A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6" name="Footer Placeholder 5">
            <a:extLst>
              <a:ext uri="{FF2B5EF4-FFF2-40B4-BE49-F238E27FC236}">
                <a16:creationId xmlns:a16="http://schemas.microsoft.com/office/drawing/2014/main" id="{766A8BE1-77C0-F505-C24A-E62DA1643E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67583A4-B934-A8BD-DDEB-C7C95E451FB0}"/>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2501494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8391DC-C1A3-794B-0A9D-034906FDD66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2384D27-CCC7-51C4-EB7B-5C6AF6EB1F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774276-74BF-B426-0DBF-AA390D7B78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C38E987-E65F-9ED5-AF31-81AE918AE2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AEAB20E-6517-A41C-5455-3B41FAFD7FE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0069E82-8228-7F8C-E9E0-4C40C39E3AD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8" name="Footer Placeholder 7">
            <a:extLst>
              <a:ext uri="{FF2B5EF4-FFF2-40B4-BE49-F238E27FC236}">
                <a16:creationId xmlns:a16="http://schemas.microsoft.com/office/drawing/2014/main" id="{F7F63BA6-EFF1-D800-984D-F1876D92217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13A2F0F-E836-C659-4F36-63A9D3F78E90}"/>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2348696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5139C-8D6E-77CD-3A18-6DBD36DA4D1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C0F2B7B-9AB7-D169-059B-F3F123525912}"/>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4" name="Footer Placeholder 3">
            <a:extLst>
              <a:ext uri="{FF2B5EF4-FFF2-40B4-BE49-F238E27FC236}">
                <a16:creationId xmlns:a16="http://schemas.microsoft.com/office/drawing/2014/main" id="{2911A18C-F41C-F94A-5404-88337E2C0DA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9F9B192-1307-5E9D-1124-A948E8AADF08}"/>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14254652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73C494-1F0E-7AE4-CF52-DD4F7760D4B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3" name="Footer Placeholder 2">
            <a:extLst>
              <a:ext uri="{FF2B5EF4-FFF2-40B4-BE49-F238E27FC236}">
                <a16:creationId xmlns:a16="http://schemas.microsoft.com/office/drawing/2014/main" id="{BB9240CB-C31F-A477-C47C-2316E0B34E3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43320A-C625-5F8E-E315-9EB4FC28019C}"/>
              </a:ext>
            </a:extLst>
          </p:cNvPr>
          <p:cNvSpPr>
            <a:spLocks noGrp="1"/>
          </p:cNvSpPr>
          <p:nvPr>
            <p:ph type="sldNum" sz="quarter" idx="12"/>
          </p:nvPr>
        </p:nvSpPr>
        <p:spPr/>
        <p:txBody>
          <a:bodyPr/>
          <a:lstStyle/>
          <a:p>
            <a:fld id="{8D069CA9-739F-4390-9EE3-8E6287334DF7}" type="slidenum">
              <a:rPr lang="en-IN" smtClean="0"/>
              <a:t>‹#›</a:t>
            </a:fld>
            <a:endParaRPr lang="en-IN"/>
          </a:p>
        </p:txBody>
      </p:sp>
    </p:spTree>
    <p:extLst>
      <p:ext uri="{BB962C8B-B14F-4D97-AF65-F5344CB8AC3E}">
        <p14:creationId xmlns:p14="http://schemas.microsoft.com/office/powerpoint/2010/main" val="11649134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73C494-1F0E-7AE4-CF52-DD4F7760D4B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3" name="Footer Placeholder 2">
            <a:extLst>
              <a:ext uri="{FF2B5EF4-FFF2-40B4-BE49-F238E27FC236}">
                <a16:creationId xmlns:a16="http://schemas.microsoft.com/office/drawing/2014/main" id="{BB9240CB-C31F-A477-C47C-2316E0B34E3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43320A-C625-5F8E-E315-9EB4FC28019C}"/>
              </a:ext>
            </a:extLst>
          </p:cNvPr>
          <p:cNvSpPr>
            <a:spLocks noGrp="1"/>
          </p:cNvSpPr>
          <p:nvPr>
            <p:ph type="sldNum" sz="quarter" idx="12"/>
          </p:nvPr>
        </p:nvSpPr>
        <p:spPr/>
        <p:txBody>
          <a:bodyPr/>
          <a:lstStyle/>
          <a:p>
            <a:fld id="{8D069CA9-739F-4390-9EE3-8E6287334DF7}" type="slidenum">
              <a:rPr lang="en-IN" smtClean="0"/>
              <a:t>‹#›</a:t>
            </a:fld>
            <a:endParaRPr lang="en-IN"/>
          </a:p>
        </p:txBody>
      </p:sp>
      <p:sp>
        <p:nvSpPr>
          <p:cNvPr id="8" name="Picture Placeholder 7">
            <a:extLst>
              <a:ext uri="{FF2B5EF4-FFF2-40B4-BE49-F238E27FC236}">
                <a16:creationId xmlns:a16="http://schemas.microsoft.com/office/drawing/2014/main" id="{B0A20C47-0AA2-FE93-B712-23B717BA20B3}"/>
              </a:ext>
            </a:extLst>
          </p:cNvPr>
          <p:cNvSpPr>
            <a:spLocks noGrp="1"/>
          </p:cNvSpPr>
          <p:nvPr>
            <p:ph type="pic" sz="quarter" idx="13"/>
          </p:nvPr>
        </p:nvSpPr>
        <p:spPr>
          <a:xfrm>
            <a:off x="0" y="0"/>
            <a:ext cx="5541238" cy="5379545"/>
          </a:xfrm>
          <a:custGeom>
            <a:avLst/>
            <a:gdLst>
              <a:gd name="connsiteX0" fmla="*/ 0 w 5541238"/>
              <a:gd name="connsiteY0" fmla="*/ 0 h 5379545"/>
              <a:gd name="connsiteX1" fmla="*/ 3051610 w 5541238"/>
              <a:gd name="connsiteY1" fmla="*/ 0 h 5379545"/>
              <a:gd name="connsiteX2" fmla="*/ 4864276 w 5541238"/>
              <a:gd name="connsiteY2" fmla="*/ 1665811 h 5379545"/>
              <a:gd name="connsiteX3" fmla="*/ 4989161 w 5541238"/>
              <a:gd name="connsiteY3" fmla="*/ 4623921 h 5379545"/>
              <a:gd name="connsiteX4" fmla="*/ 4916873 w 5541238"/>
              <a:gd name="connsiteY4" fmla="*/ 4702583 h 5379545"/>
              <a:gd name="connsiteX5" fmla="*/ 1958762 w 5541238"/>
              <a:gd name="connsiteY5" fmla="*/ 4827468 h 5379545"/>
              <a:gd name="connsiteX6" fmla="*/ 0 w 5541238"/>
              <a:gd name="connsiteY6" fmla="*/ 3027397 h 5379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41238" h="5379545">
                <a:moveTo>
                  <a:pt x="0" y="0"/>
                </a:moveTo>
                <a:lnTo>
                  <a:pt x="3051610" y="0"/>
                </a:lnTo>
                <a:lnTo>
                  <a:pt x="4864276" y="1665811"/>
                </a:lnTo>
                <a:cubicBezTo>
                  <a:pt x="5715621" y="2448184"/>
                  <a:pt x="5771535" y="3772575"/>
                  <a:pt x="4989161" y="4623921"/>
                </a:cubicBezTo>
                <a:lnTo>
                  <a:pt x="4916873" y="4702583"/>
                </a:lnTo>
                <a:cubicBezTo>
                  <a:pt x="4134499" y="5553928"/>
                  <a:pt x="2810108" y="5609842"/>
                  <a:pt x="1958762" y="4827468"/>
                </a:cubicBezTo>
                <a:lnTo>
                  <a:pt x="0" y="3027397"/>
                </a:lnTo>
                <a:close/>
              </a:path>
            </a:pathLst>
          </a:custGeom>
        </p:spPr>
        <p:txBody>
          <a:bodyPr wrap="square">
            <a:noAutofit/>
          </a:bodyPr>
          <a:lstStyle/>
          <a:p>
            <a:endParaRPr lang="en-IN"/>
          </a:p>
        </p:txBody>
      </p:sp>
    </p:spTree>
    <p:extLst>
      <p:ext uri="{BB962C8B-B14F-4D97-AF65-F5344CB8AC3E}">
        <p14:creationId xmlns:p14="http://schemas.microsoft.com/office/powerpoint/2010/main" val="10083205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73C494-1F0E-7AE4-CF52-DD4F7760D4BE}"/>
              </a:ext>
            </a:extLst>
          </p:cNvPr>
          <p:cNvSpPr>
            <a:spLocks noGrp="1"/>
          </p:cNvSpPr>
          <p:nvPr>
            <p:ph type="dt" sz="half" idx="10"/>
          </p:nvPr>
        </p:nvSpPr>
        <p:spPr/>
        <p:txBody>
          <a:bodyPr/>
          <a:lstStyle/>
          <a:p>
            <a:fld id="{1F2B429B-D6A6-4540-8019-9CDA98C26D9A}" type="datetimeFigureOut">
              <a:rPr lang="en-IN" smtClean="0"/>
              <a:t>10-09-2024</a:t>
            </a:fld>
            <a:endParaRPr lang="en-IN"/>
          </a:p>
        </p:txBody>
      </p:sp>
      <p:sp>
        <p:nvSpPr>
          <p:cNvPr id="3" name="Footer Placeholder 2">
            <a:extLst>
              <a:ext uri="{FF2B5EF4-FFF2-40B4-BE49-F238E27FC236}">
                <a16:creationId xmlns:a16="http://schemas.microsoft.com/office/drawing/2014/main" id="{BB9240CB-C31F-A477-C47C-2316E0B34E3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643320A-C625-5F8E-E315-9EB4FC28019C}"/>
              </a:ext>
            </a:extLst>
          </p:cNvPr>
          <p:cNvSpPr>
            <a:spLocks noGrp="1"/>
          </p:cNvSpPr>
          <p:nvPr>
            <p:ph type="sldNum" sz="quarter" idx="12"/>
          </p:nvPr>
        </p:nvSpPr>
        <p:spPr/>
        <p:txBody>
          <a:bodyPr/>
          <a:lstStyle/>
          <a:p>
            <a:fld id="{8D069CA9-739F-4390-9EE3-8E6287334DF7}" type="slidenum">
              <a:rPr lang="en-IN" smtClean="0"/>
              <a:t>‹#›</a:t>
            </a:fld>
            <a:endParaRPr lang="en-IN"/>
          </a:p>
        </p:txBody>
      </p:sp>
      <p:sp>
        <p:nvSpPr>
          <p:cNvPr id="8" name="Picture Placeholder 7">
            <a:extLst>
              <a:ext uri="{FF2B5EF4-FFF2-40B4-BE49-F238E27FC236}">
                <a16:creationId xmlns:a16="http://schemas.microsoft.com/office/drawing/2014/main" id="{ABB4CB49-D10F-A818-234B-D42540022EC8}"/>
              </a:ext>
            </a:extLst>
          </p:cNvPr>
          <p:cNvSpPr>
            <a:spLocks noGrp="1"/>
          </p:cNvSpPr>
          <p:nvPr>
            <p:ph type="pic" sz="quarter" idx="13"/>
          </p:nvPr>
        </p:nvSpPr>
        <p:spPr>
          <a:xfrm>
            <a:off x="6174658" y="0"/>
            <a:ext cx="4385187" cy="5466736"/>
          </a:xfrm>
          <a:custGeom>
            <a:avLst/>
            <a:gdLst>
              <a:gd name="connsiteX0" fmla="*/ 0 w 4385187"/>
              <a:gd name="connsiteY0" fmla="*/ 0 h 5466736"/>
              <a:gd name="connsiteX1" fmla="*/ 4385187 w 4385187"/>
              <a:gd name="connsiteY1" fmla="*/ 0 h 5466736"/>
              <a:gd name="connsiteX2" fmla="*/ 4385187 w 4385187"/>
              <a:gd name="connsiteY2" fmla="*/ 5050494 h 5466736"/>
              <a:gd name="connsiteX3" fmla="*/ 3968945 w 4385187"/>
              <a:gd name="connsiteY3" fmla="*/ 5466736 h 5466736"/>
              <a:gd name="connsiteX4" fmla="*/ 416242 w 4385187"/>
              <a:gd name="connsiteY4" fmla="*/ 5466736 h 5466736"/>
              <a:gd name="connsiteX5" fmla="*/ 0 w 4385187"/>
              <a:gd name="connsiteY5" fmla="*/ 5050494 h 5466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5187" h="5466736">
                <a:moveTo>
                  <a:pt x="0" y="0"/>
                </a:moveTo>
                <a:lnTo>
                  <a:pt x="4385187" y="0"/>
                </a:lnTo>
                <a:lnTo>
                  <a:pt x="4385187" y="5050494"/>
                </a:lnTo>
                <a:cubicBezTo>
                  <a:pt x="4385187" y="5280378"/>
                  <a:pt x="4198829" y="5466736"/>
                  <a:pt x="3968945" y="5466736"/>
                </a:cubicBezTo>
                <a:lnTo>
                  <a:pt x="416242" y="5466736"/>
                </a:lnTo>
                <a:cubicBezTo>
                  <a:pt x="186358" y="5466736"/>
                  <a:pt x="0" y="5280378"/>
                  <a:pt x="0" y="5050494"/>
                </a:cubicBezTo>
                <a:close/>
              </a:path>
            </a:pathLst>
          </a:custGeom>
        </p:spPr>
        <p:txBody>
          <a:bodyPr wrap="square">
            <a:noAutofit/>
          </a:bodyPr>
          <a:lstStyle/>
          <a:p>
            <a:endParaRPr lang="en-IN"/>
          </a:p>
        </p:txBody>
      </p:sp>
    </p:spTree>
    <p:extLst>
      <p:ext uri="{BB962C8B-B14F-4D97-AF65-F5344CB8AC3E}">
        <p14:creationId xmlns:p14="http://schemas.microsoft.com/office/powerpoint/2010/main" val="4217264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theme" Target="../theme/theme1.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FDEB0AC-A751-98B5-6747-ED8FA59BC4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082FA43-F3D0-31D1-F720-EE8F0212D72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2696AE7-A96D-680B-449B-0FC193AA99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F2B429B-D6A6-4540-8019-9CDA98C26D9A}" type="datetimeFigureOut">
              <a:rPr lang="en-IN" smtClean="0"/>
              <a:t>10-09-2024</a:t>
            </a:fld>
            <a:endParaRPr lang="en-IN"/>
          </a:p>
        </p:txBody>
      </p:sp>
      <p:sp>
        <p:nvSpPr>
          <p:cNvPr id="5" name="Footer Placeholder 4">
            <a:extLst>
              <a:ext uri="{FF2B5EF4-FFF2-40B4-BE49-F238E27FC236}">
                <a16:creationId xmlns:a16="http://schemas.microsoft.com/office/drawing/2014/main" id="{F315A5A3-63F4-CF35-977D-475C718BA5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C7AA57A6-0C14-8D82-F61D-4D44E4A309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D069CA9-739F-4390-9EE3-8E6287334DF7}" type="slidenum">
              <a:rPr lang="en-IN" smtClean="0"/>
              <a:t>‹#›</a:t>
            </a:fld>
            <a:endParaRPr lang="en-IN"/>
          </a:p>
        </p:txBody>
      </p:sp>
    </p:spTree>
    <p:extLst>
      <p:ext uri="{BB962C8B-B14F-4D97-AF65-F5344CB8AC3E}">
        <p14:creationId xmlns:p14="http://schemas.microsoft.com/office/powerpoint/2010/main" val="2129389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2" r:id="rId8"/>
    <p:sldLayoutId id="2147483661" r:id="rId9"/>
    <p:sldLayoutId id="2147483660" r:id="rId10"/>
    <p:sldLayoutId id="2147483656" r:id="rId11"/>
    <p:sldLayoutId id="2147483657" r:id="rId12"/>
    <p:sldLayoutId id="2147483658" r:id="rId13"/>
    <p:sldLayoutId id="2147483659"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 /><Relationship Id="rId3" Type="http://schemas.openxmlformats.org/officeDocument/2006/relationships/slide" Target="slide2.xml" /><Relationship Id="rId7" Type="http://schemas.openxmlformats.org/officeDocument/2006/relationships/image" Target="../media/image2.png" /><Relationship Id="rId2" Type="http://schemas.openxmlformats.org/officeDocument/2006/relationships/image" Target="../media/image1.jpeg" /><Relationship Id="rId1" Type="http://schemas.openxmlformats.org/officeDocument/2006/relationships/slideLayout" Target="../slideLayouts/slideLayout10.xml" /><Relationship Id="rId6" Type="http://schemas.openxmlformats.org/officeDocument/2006/relationships/slide" Target="slide5.xml" /><Relationship Id="rId5" Type="http://schemas.openxmlformats.org/officeDocument/2006/relationships/slide" Target="slide4.xml" /><Relationship Id="rId4" Type="http://schemas.openxmlformats.org/officeDocument/2006/relationships/slide" Target="slide3.xml" /></Relationships>
</file>

<file path=ppt/slides/_rels/slide2.xml.rels><?xml version="1.0" encoding="UTF-8" standalone="yes"?>
<Relationships xmlns="http://schemas.openxmlformats.org/package/2006/relationships"><Relationship Id="rId3" Type="http://schemas.openxmlformats.org/officeDocument/2006/relationships/slide" Target="slide1.xml" /><Relationship Id="rId2" Type="http://schemas.openxmlformats.org/officeDocument/2006/relationships/image" Target="../media/image4.jpeg" /><Relationship Id="rId1" Type="http://schemas.openxmlformats.org/officeDocument/2006/relationships/slideLayout" Target="../slideLayouts/slideLayout9.xml" /><Relationship Id="rId6" Type="http://schemas.openxmlformats.org/officeDocument/2006/relationships/slide" Target="slide5.xml" /><Relationship Id="rId5" Type="http://schemas.openxmlformats.org/officeDocument/2006/relationships/slide" Target="slide4.xml" /><Relationship Id="rId4" Type="http://schemas.openxmlformats.org/officeDocument/2006/relationships/slide" Target="slide3.xml" /></Relationships>
</file>

<file path=ppt/slides/_rels/slide3.xml.rels><?xml version="1.0" encoding="UTF-8" standalone="yes"?>
<Relationships xmlns="http://schemas.openxmlformats.org/package/2006/relationships"><Relationship Id="rId3" Type="http://schemas.openxmlformats.org/officeDocument/2006/relationships/slide" Target="slide1.xml" /><Relationship Id="rId2" Type="http://schemas.openxmlformats.org/officeDocument/2006/relationships/image" Target="../media/image5.jpeg" /><Relationship Id="rId1" Type="http://schemas.openxmlformats.org/officeDocument/2006/relationships/slideLayout" Target="../slideLayouts/slideLayout8.xml" /><Relationship Id="rId6" Type="http://schemas.openxmlformats.org/officeDocument/2006/relationships/slide" Target="slide5.xml" /><Relationship Id="rId5" Type="http://schemas.openxmlformats.org/officeDocument/2006/relationships/slide" Target="slide4.xml" /><Relationship Id="rId4" Type="http://schemas.openxmlformats.org/officeDocument/2006/relationships/slide" Target="slide2.xml" /></Relationships>
</file>

<file path=ppt/slides/_rels/slide4.xml.rels><?xml version="1.0" encoding="UTF-8" standalone="yes"?>
<Relationships xmlns="http://schemas.openxmlformats.org/package/2006/relationships"><Relationship Id="rId3" Type="http://schemas.openxmlformats.org/officeDocument/2006/relationships/slide" Target="slide1.xml" /><Relationship Id="rId2" Type="http://schemas.openxmlformats.org/officeDocument/2006/relationships/image" Target="../media/image6.png" /><Relationship Id="rId1" Type="http://schemas.openxmlformats.org/officeDocument/2006/relationships/slideLayout" Target="../slideLayouts/slideLayout7.xml" /><Relationship Id="rId6" Type="http://schemas.openxmlformats.org/officeDocument/2006/relationships/slide" Target="slide5.xml" /><Relationship Id="rId5" Type="http://schemas.openxmlformats.org/officeDocument/2006/relationships/slide" Target="slide3.xml" /><Relationship Id="rId4" Type="http://schemas.openxmlformats.org/officeDocument/2006/relationships/slide" Target="slide2.xml" /></Relationships>
</file>

<file path=ppt/slides/_rels/slide5.xml.rels><?xml version="1.0" encoding="UTF-8" standalone="yes"?>
<Relationships xmlns="http://schemas.openxmlformats.org/package/2006/relationships"><Relationship Id="rId3" Type="http://schemas.openxmlformats.org/officeDocument/2006/relationships/slide" Target="slide6.xml" /><Relationship Id="rId2" Type="http://schemas.openxmlformats.org/officeDocument/2006/relationships/image" Target="../media/image6.png" /><Relationship Id="rId1" Type="http://schemas.openxmlformats.org/officeDocument/2006/relationships/slideLayout" Target="../slideLayouts/slideLayout7.xml" /><Relationship Id="rId4" Type="http://schemas.openxmlformats.org/officeDocument/2006/relationships/slide" Target="slide7.xml" /></Relationships>
</file>

<file path=ppt/slides/_rels/slide6.xml.rels><?xml version="1.0" encoding="UTF-8" standalone="yes"?>
<Relationships xmlns="http://schemas.openxmlformats.org/package/2006/relationships"><Relationship Id="rId3" Type="http://schemas.openxmlformats.org/officeDocument/2006/relationships/slide" Target="slide7.xml" /><Relationship Id="rId2" Type="http://schemas.openxmlformats.org/officeDocument/2006/relationships/slide" Target="slide5.xml" /><Relationship Id="rId1" Type="http://schemas.openxmlformats.org/officeDocument/2006/relationships/slideLayout" Target="../slideLayouts/slideLayout7.xml" /></Relationships>
</file>

<file path=ppt/slides/_rels/slide7.xml.rels><?xml version="1.0" encoding="UTF-8" standalone="yes"?>
<Relationships xmlns="http://schemas.openxmlformats.org/package/2006/relationships"><Relationship Id="rId3" Type="http://schemas.openxmlformats.org/officeDocument/2006/relationships/slide" Target="slide7.xml" /><Relationship Id="rId2" Type="http://schemas.openxmlformats.org/officeDocument/2006/relationships/slide" Target="slide6.xml"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11AC97B7-1ED0-75CB-1115-005D880A655E}"/>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5" name="Graphic 28">
            <a:extLst>
              <a:ext uri="{FF2B5EF4-FFF2-40B4-BE49-F238E27FC236}">
                <a16:creationId xmlns:a16="http://schemas.microsoft.com/office/drawing/2014/main" id="{CB712DE2-442D-8EF7-A6D6-21B449B745D4}"/>
              </a:ext>
            </a:extLst>
          </p:cNvPr>
          <p:cNvGrpSpPr/>
          <p:nvPr/>
        </p:nvGrpSpPr>
        <p:grpSpPr>
          <a:xfrm>
            <a:off x="489098" y="463652"/>
            <a:ext cx="3310742" cy="389788"/>
            <a:chOff x="5418799" y="3266632"/>
            <a:chExt cx="3876519" cy="452544"/>
          </a:xfrm>
        </p:grpSpPr>
        <p:grpSp>
          <p:nvGrpSpPr>
            <p:cNvPr id="6" name="Graphic 28">
              <a:extLst>
                <a:ext uri="{FF2B5EF4-FFF2-40B4-BE49-F238E27FC236}">
                  <a16:creationId xmlns:a16="http://schemas.microsoft.com/office/drawing/2014/main" id="{27189276-2F42-9D68-49D9-A61D785B5E9F}"/>
                </a:ext>
              </a:extLst>
            </p:cNvPr>
            <p:cNvGrpSpPr/>
            <p:nvPr/>
          </p:nvGrpSpPr>
          <p:grpSpPr>
            <a:xfrm>
              <a:off x="5418799" y="3266632"/>
              <a:ext cx="495935" cy="452544"/>
              <a:chOff x="5418799" y="3266632"/>
              <a:chExt cx="495935" cy="452544"/>
            </a:xfrm>
            <a:solidFill>
              <a:srgbClr val="F8B500"/>
            </a:solidFill>
          </p:grpSpPr>
          <p:sp>
            <p:nvSpPr>
              <p:cNvPr id="8" name="Freeform: Shape 7">
                <a:extLst>
                  <a:ext uri="{FF2B5EF4-FFF2-40B4-BE49-F238E27FC236}">
                    <a16:creationId xmlns:a16="http://schemas.microsoft.com/office/drawing/2014/main" id="{4E38F710-6B9B-AF6A-59AC-7EF887561A5F}"/>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4B3F55B6-B102-3975-6E88-FE0E21F240AE}"/>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7AD3C6D5-7E0B-F54A-DFD5-859EA47B4C71}"/>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4BD811BF-8124-D8BA-75F8-B786179C1EFD}"/>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63F94533-45B1-13AE-F87A-88E906B1D089}"/>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9A5CB86A-3B6B-0616-CC34-8FA3F441FCA4}"/>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62A891B8-E485-4474-3789-EE1BF158090B}"/>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7C5D9E39-D2A9-4B27-A3C1-FF53A7F714DD}"/>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300F66AE-C0F6-9FD0-8F06-1F0025E7DE3A}"/>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DB7B5208-430D-35B3-04A1-38FEF411AD44}"/>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7A562A57-FFA7-BD52-4E4C-149B23FBE363}"/>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A239A412-C938-61D6-F774-9104E9BEF77E}"/>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7" name="Freeform: Shape 6">
              <a:extLst>
                <a:ext uri="{FF2B5EF4-FFF2-40B4-BE49-F238E27FC236}">
                  <a16:creationId xmlns:a16="http://schemas.microsoft.com/office/drawing/2014/main" id="{CF6D6CEA-E5F4-4AA3-6E7C-01A6C8D9310B}"/>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sp>
        <p:nvSpPr>
          <p:cNvPr id="22" name="Rectangle 6">
            <a:extLst>
              <a:ext uri="{FF2B5EF4-FFF2-40B4-BE49-F238E27FC236}">
                <a16:creationId xmlns:a16="http://schemas.microsoft.com/office/drawing/2014/main" id="{70A8631F-9C9D-E4D9-4FF7-25109F6DD5CA}"/>
              </a:ext>
            </a:extLst>
          </p:cNvPr>
          <p:cNvSpPr/>
          <p:nvPr/>
        </p:nvSpPr>
        <p:spPr>
          <a:xfrm>
            <a:off x="5397910" y="2935611"/>
            <a:ext cx="6794090" cy="3922390"/>
          </a:xfrm>
          <a:custGeom>
            <a:avLst/>
            <a:gdLst>
              <a:gd name="connsiteX0" fmla="*/ 0 w 5427406"/>
              <a:gd name="connsiteY0" fmla="*/ 0 h 3908323"/>
              <a:gd name="connsiteX1" fmla="*/ 5427406 w 5427406"/>
              <a:gd name="connsiteY1" fmla="*/ 0 h 3908323"/>
              <a:gd name="connsiteX2" fmla="*/ 5427406 w 5427406"/>
              <a:gd name="connsiteY2" fmla="*/ 3908323 h 3908323"/>
              <a:gd name="connsiteX3" fmla="*/ 0 w 5427406"/>
              <a:gd name="connsiteY3" fmla="*/ 3908323 h 3908323"/>
              <a:gd name="connsiteX4" fmla="*/ 0 w 5427406"/>
              <a:gd name="connsiteY4" fmla="*/ 0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24963 h 3924963"/>
              <a:gd name="connsiteX1" fmla="*/ 5427406 w 5427406"/>
              <a:gd name="connsiteY1" fmla="*/ 16640 h 3924963"/>
              <a:gd name="connsiteX2" fmla="*/ 5427406 w 5427406"/>
              <a:gd name="connsiteY2" fmla="*/ 3924963 h 3924963"/>
              <a:gd name="connsiteX3" fmla="*/ 0 w 5427406"/>
              <a:gd name="connsiteY3" fmla="*/ 3924963 h 3924963"/>
              <a:gd name="connsiteX0" fmla="*/ 0 w 5427406"/>
              <a:gd name="connsiteY0" fmla="*/ 3925902 h 3925902"/>
              <a:gd name="connsiteX1" fmla="*/ 5427406 w 5427406"/>
              <a:gd name="connsiteY1" fmla="*/ 17579 h 3925902"/>
              <a:gd name="connsiteX2" fmla="*/ 5427406 w 5427406"/>
              <a:gd name="connsiteY2" fmla="*/ 3925902 h 3925902"/>
              <a:gd name="connsiteX3" fmla="*/ 0 w 5427406"/>
              <a:gd name="connsiteY3" fmla="*/ 3925902 h 3925902"/>
              <a:gd name="connsiteX0" fmla="*/ 0 w 5427406"/>
              <a:gd name="connsiteY0" fmla="*/ 3923705 h 3923705"/>
              <a:gd name="connsiteX1" fmla="*/ 5427406 w 5427406"/>
              <a:gd name="connsiteY1" fmla="*/ 15382 h 3923705"/>
              <a:gd name="connsiteX2" fmla="*/ 5427406 w 5427406"/>
              <a:gd name="connsiteY2" fmla="*/ 3923705 h 3923705"/>
              <a:gd name="connsiteX3" fmla="*/ 0 w 5427406"/>
              <a:gd name="connsiteY3" fmla="*/ 3923705 h 3923705"/>
              <a:gd name="connsiteX0" fmla="*/ 0 w 5427406"/>
              <a:gd name="connsiteY0" fmla="*/ 3921882 h 3921882"/>
              <a:gd name="connsiteX1" fmla="*/ 5427406 w 5427406"/>
              <a:gd name="connsiteY1" fmla="*/ 13559 h 3921882"/>
              <a:gd name="connsiteX2" fmla="*/ 5427406 w 5427406"/>
              <a:gd name="connsiteY2" fmla="*/ 3921882 h 3921882"/>
              <a:gd name="connsiteX3" fmla="*/ 0 w 5427406"/>
              <a:gd name="connsiteY3" fmla="*/ 3921882 h 3921882"/>
              <a:gd name="connsiteX0" fmla="*/ 0 w 5427406"/>
              <a:gd name="connsiteY0" fmla="*/ 3921441 h 3921441"/>
              <a:gd name="connsiteX1" fmla="*/ 5427406 w 5427406"/>
              <a:gd name="connsiteY1" fmla="*/ 13118 h 3921441"/>
              <a:gd name="connsiteX2" fmla="*/ 5427406 w 5427406"/>
              <a:gd name="connsiteY2" fmla="*/ 3921441 h 3921441"/>
              <a:gd name="connsiteX3" fmla="*/ 0 w 5427406"/>
              <a:gd name="connsiteY3" fmla="*/ 3921441 h 3921441"/>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35932 h 3935932"/>
              <a:gd name="connsiteX1" fmla="*/ 5427406 w 5427406"/>
              <a:gd name="connsiteY1" fmla="*/ 27609 h 3935932"/>
              <a:gd name="connsiteX2" fmla="*/ 5427406 w 5427406"/>
              <a:gd name="connsiteY2" fmla="*/ 3935932 h 3935932"/>
              <a:gd name="connsiteX3" fmla="*/ 0 w 5427406"/>
              <a:gd name="connsiteY3" fmla="*/ 3935932 h 3935932"/>
              <a:gd name="connsiteX0" fmla="*/ 0 w 5427406"/>
              <a:gd name="connsiteY0" fmla="*/ 3922390 h 3922390"/>
              <a:gd name="connsiteX1" fmla="*/ 5427406 w 5427406"/>
              <a:gd name="connsiteY1" fmla="*/ 14067 h 3922390"/>
              <a:gd name="connsiteX2" fmla="*/ 5427406 w 5427406"/>
              <a:gd name="connsiteY2" fmla="*/ 3922390 h 3922390"/>
              <a:gd name="connsiteX3" fmla="*/ 0 w 5427406"/>
              <a:gd name="connsiteY3" fmla="*/ 3922390 h 3922390"/>
            </a:gdLst>
            <a:ahLst/>
            <a:cxnLst>
              <a:cxn ang="0">
                <a:pos x="connsiteX0" y="connsiteY0"/>
              </a:cxn>
              <a:cxn ang="0">
                <a:pos x="connsiteX1" y="connsiteY1"/>
              </a:cxn>
              <a:cxn ang="0">
                <a:pos x="connsiteX2" y="connsiteY2"/>
              </a:cxn>
              <a:cxn ang="0">
                <a:pos x="connsiteX3" y="connsiteY3"/>
              </a:cxn>
            </a:cxnLst>
            <a:rect l="l" t="t" r="r" b="b"/>
            <a:pathLst>
              <a:path w="5427406" h="3922390">
                <a:moveTo>
                  <a:pt x="0" y="3922390"/>
                </a:moveTo>
                <a:cubicBezTo>
                  <a:pt x="3010064" y="3455358"/>
                  <a:pt x="2905596" y="-256320"/>
                  <a:pt x="5427406" y="14067"/>
                </a:cubicBezTo>
                <a:lnTo>
                  <a:pt x="5427406" y="3922390"/>
                </a:lnTo>
                <a:lnTo>
                  <a:pt x="0" y="392239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TextBox 23">
            <a:extLst>
              <a:ext uri="{FF2B5EF4-FFF2-40B4-BE49-F238E27FC236}">
                <a16:creationId xmlns:a16="http://schemas.microsoft.com/office/drawing/2014/main" id="{6D29414B-4808-4B6D-D729-1D92309C84E4}"/>
              </a:ext>
            </a:extLst>
          </p:cNvPr>
          <p:cNvSpPr txBox="1"/>
          <p:nvPr/>
        </p:nvSpPr>
        <p:spPr>
          <a:xfrm>
            <a:off x="7840290" y="6083006"/>
            <a:ext cx="2930014" cy="307777"/>
          </a:xfrm>
          <a:prstGeom prst="rect">
            <a:avLst/>
          </a:prstGeom>
          <a:noFill/>
        </p:spPr>
        <p:txBody>
          <a:bodyPr wrap="square" rtlCol="0">
            <a:spAutoFit/>
          </a:bodyPr>
          <a:lstStyle/>
          <a:p>
            <a:r>
              <a:rPr lang="en-IN" sz="1400" dirty="0">
                <a:latin typeface="Biome" panose="020B0503030204020804" pitchFamily="34" charset="0"/>
                <a:cs typeface="Biome" panose="020B0503030204020804" pitchFamily="34" charset="0"/>
              </a:rPr>
              <a:t>Y. Pranay Kumar, ACSE-CS</a:t>
            </a:r>
          </a:p>
        </p:txBody>
      </p:sp>
      <p:cxnSp>
        <p:nvCxnSpPr>
          <p:cNvPr id="25" name="Straight Connector 24">
            <a:extLst>
              <a:ext uri="{FF2B5EF4-FFF2-40B4-BE49-F238E27FC236}">
                <a16:creationId xmlns:a16="http://schemas.microsoft.com/office/drawing/2014/main" id="{DD656C5D-3C67-D50C-A16B-203CA3B6E8EA}"/>
              </a:ext>
            </a:extLst>
          </p:cNvPr>
          <p:cNvCxnSpPr>
            <a:cxnSpLocks/>
          </p:cNvCxnSpPr>
          <p:nvPr/>
        </p:nvCxnSpPr>
        <p:spPr>
          <a:xfrm>
            <a:off x="11503740" y="784620"/>
            <a:ext cx="0" cy="2913514"/>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pic>
        <p:nvPicPr>
          <p:cNvPr id="216" name="Picture Placeholder 215" descr="A person's steering wheel and dashboard of a car&#10;&#10;Description automatically generated">
            <a:extLst>
              <a:ext uri="{FF2B5EF4-FFF2-40B4-BE49-F238E27FC236}">
                <a16:creationId xmlns:a16="http://schemas.microsoft.com/office/drawing/2014/main" id="{C50F18A3-F43D-0860-2A73-EC984F9D5B4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7941" b="7941"/>
          <a:stretch>
            <a:fillRect/>
          </a:stretch>
        </p:blipFill>
        <p:spPr>
          <a:xfrm>
            <a:off x="6858164" y="1137920"/>
            <a:ext cx="3342640" cy="4216400"/>
          </a:xfrm>
        </p:spPr>
      </p:pic>
      <p:sp>
        <p:nvSpPr>
          <p:cNvPr id="217" name="TextBox 216">
            <a:extLst>
              <a:ext uri="{FF2B5EF4-FFF2-40B4-BE49-F238E27FC236}">
                <a16:creationId xmlns:a16="http://schemas.microsoft.com/office/drawing/2014/main" id="{D1132311-E9E6-2B7B-74A0-11BC7568EE28}"/>
              </a:ext>
            </a:extLst>
          </p:cNvPr>
          <p:cNvSpPr txBox="1"/>
          <p:nvPr/>
        </p:nvSpPr>
        <p:spPr>
          <a:xfrm>
            <a:off x="1471478" y="2020953"/>
            <a:ext cx="5386686" cy="2123658"/>
          </a:xfrm>
          <a:prstGeom prst="rect">
            <a:avLst/>
          </a:prstGeom>
          <a:noFill/>
        </p:spPr>
        <p:txBody>
          <a:bodyPr wrap="square" rtlCol="0">
            <a:spAutoFit/>
          </a:bodyPr>
          <a:lstStyle/>
          <a:p>
            <a:r>
              <a:rPr lang="en-IN" sz="4400" dirty="0">
                <a:latin typeface="Poppins SemiBold" panose="00000700000000000000" pitchFamily="2" charset="0"/>
                <a:cs typeface="Poppins SemiBold" panose="00000700000000000000" pitchFamily="2" charset="0"/>
              </a:rPr>
              <a:t>Under Sampling and Over Sampling</a:t>
            </a:r>
          </a:p>
        </p:txBody>
      </p:sp>
      <p:grpSp>
        <p:nvGrpSpPr>
          <p:cNvPr id="223" name="Group 222">
            <a:extLst>
              <a:ext uri="{FF2B5EF4-FFF2-40B4-BE49-F238E27FC236}">
                <a16:creationId xmlns:a16="http://schemas.microsoft.com/office/drawing/2014/main" id="{68B9637D-A220-064C-5293-23BA441574E5}"/>
              </a:ext>
            </a:extLst>
          </p:cNvPr>
          <p:cNvGrpSpPr/>
          <p:nvPr/>
        </p:nvGrpSpPr>
        <p:grpSpPr>
          <a:xfrm>
            <a:off x="11228439" y="4513006"/>
            <a:ext cx="580103" cy="2064774"/>
            <a:chOff x="11228439" y="4513006"/>
            <a:chExt cx="580103" cy="2064774"/>
          </a:xfrm>
        </p:grpSpPr>
        <p:sp>
          <p:nvSpPr>
            <p:cNvPr id="23" name="Rectangle: Rounded Corners 22">
              <a:extLst>
                <a:ext uri="{FF2B5EF4-FFF2-40B4-BE49-F238E27FC236}">
                  <a16:creationId xmlns:a16="http://schemas.microsoft.com/office/drawing/2014/main" id="{10F77EA3-C024-EC58-6F47-05670FD3EDD3}"/>
                </a:ext>
              </a:extLst>
            </p:cNvPr>
            <p:cNvSpPr/>
            <p:nvPr/>
          </p:nvSpPr>
          <p:spPr>
            <a:xfrm>
              <a:off x="11228439" y="4513006"/>
              <a:ext cx="580103" cy="2064774"/>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8" name="TextBox 217">
              <a:extLst>
                <a:ext uri="{FF2B5EF4-FFF2-40B4-BE49-F238E27FC236}">
                  <a16:creationId xmlns:a16="http://schemas.microsoft.com/office/drawing/2014/main" id="{645CD596-309E-727B-D389-68CA9C8C4D04}"/>
                </a:ext>
              </a:extLst>
            </p:cNvPr>
            <p:cNvSpPr txBox="1"/>
            <p:nvPr/>
          </p:nvSpPr>
          <p:spPr>
            <a:xfrm>
              <a:off x="11303225" y="4665900"/>
              <a:ext cx="430529" cy="307777"/>
            </a:xfrm>
            <a:prstGeom prst="rect">
              <a:avLst/>
            </a:prstGeom>
            <a:noFill/>
          </p:spPr>
          <p:txBody>
            <a:bodyPr wrap="square" rtlCol="0">
              <a:spAutoFit/>
            </a:bodyPr>
            <a:lstStyle/>
            <a:p>
              <a:r>
                <a:rPr lang="en-IN" sz="1400" b="1" dirty="0">
                  <a:latin typeface="Montserrat Black" pitchFamily="2" charset="0"/>
                </a:rPr>
                <a:t>01</a:t>
              </a:r>
            </a:p>
          </p:txBody>
        </p:sp>
        <p:sp>
          <p:nvSpPr>
            <p:cNvPr id="219" name="TextBox 218">
              <a:hlinkClick r:id="rId3" action="ppaction://hlinksldjump"/>
              <a:extLst>
                <a:ext uri="{FF2B5EF4-FFF2-40B4-BE49-F238E27FC236}">
                  <a16:creationId xmlns:a16="http://schemas.microsoft.com/office/drawing/2014/main" id="{02FEB890-5E00-654F-CBDA-57C453D2F596}"/>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SemiBold" pitchFamily="2" charset="0"/>
                </a:rPr>
                <a:t>02</a:t>
              </a:r>
            </a:p>
          </p:txBody>
        </p:sp>
        <p:sp>
          <p:nvSpPr>
            <p:cNvPr id="220" name="TextBox 219">
              <a:hlinkClick r:id="rId4" action="ppaction://hlinksldjump"/>
              <a:extLst>
                <a:ext uri="{FF2B5EF4-FFF2-40B4-BE49-F238E27FC236}">
                  <a16:creationId xmlns:a16="http://schemas.microsoft.com/office/drawing/2014/main" id="{9523FA8A-8088-1FD3-C99B-C519475DD544}"/>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SemiBold" pitchFamily="2" charset="0"/>
                </a:rPr>
                <a:t>03</a:t>
              </a:r>
            </a:p>
          </p:txBody>
        </p:sp>
        <p:sp>
          <p:nvSpPr>
            <p:cNvPr id="221" name="TextBox 220">
              <a:hlinkClick r:id="rId5" action="ppaction://hlinksldjump"/>
              <a:extLst>
                <a:ext uri="{FF2B5EF4-FFF2-40B4-BE49-F238E27FC236}">
                  <a16:creationId xmlns:a16="http://schemas.microsoft.com/office/drawing/2014/main" id="{1EA6C22D-2EDA-9023-5442-B2ECF141D35D}"/>
                </a:ext>
              </a:extLst>
            </p:cNvPr>
            <p:cNvSpPr txBox="1"/>
            <p:nvPr/>
          </p:nvSpPr>
          <p:spPr>
            <a:xfrm>
              <a:off x="11294745" y="5740320"/>
              <a:ext cx="430530" cy="307777"/>
            </a:xfrm>
            <a:prstGeom prst="rect">
              <a:avLst/>
            </a:prstGeom>
            <a:noFill/>
          </p:spPr>
          <p:txBody>
            <a:bodyPr wrap="square" rtlCol="0">
              <a:spAutoFit/>
            </a:bodyPr>
            <a:lstStyle/>
            <a:p>
              <a:r>
                <a:rPr lang="en-IN" sz="1400" dirty="0">
                  <a:latin typeface="Montserrat SemiBold" pitchFamily="2" charset="0"/>
                </a:rPr>
                <a:t>04</a:t>
              </a:r>
            </a:p>
          </p:txBody>
        </p:sp>
        <p:sp>
          <p:nvSpPr>
            <p:cNvPr id="222" name="TextBox 221">
              <a:hlinkClick r:id="rId6" action="ppaction://hlinksldjump"/>
              <a:extLst>
                <a:ext uri="{FF2B5EF4-FFF2-40B4-BE49-F238E27FC236}">
                  <a16:creationId xmlns:a16="http://schemas.microsoft.com/office/drawing/2014/main" id="{6FF2D992-9778-A664-5BB1-D6DBFDE57EB9}"/>
                </a:ext>
              </a:extLst>
            </p:cNvPr>
            <p:cNvSpPr txBox="1"/>
            <p:nvPr/>
          </p:nvSpPr>
          <p:spPr>
            <a:xfrm>
              <a:off x="11303225" y="6085475"/>
              <a:ext cx="430530" cy="307777"/>
            </a:xfrm>
            <a:prstGeom prst="rect">
              <a:avLst/>
            </a:prstGeom>
            <a:noFill/>
          </p:spPr>
          <p:txBody>
            <a:bodyPr wrap="square" rtlCol="0">
              <a:spAutoFit/>
            </a:bodyPr>
            <a:lstStyle/>
            <a:p>
              <a:r>
                <a:rPr lang="en-IN" sz="1400" dirty="0">
                  <a:latin typeface="Montserrat SemiBold" pitchFamily="2" charset="0"/>
                </a:rPr>
                <a:t>05</a:t>
              </a:r>
            </a:p>
          </p:txBody>
        </p:sp>
      </p:grpSp>
      <p:sp>
        <p:nvSpPr>
          <p:cNvPr id="224" name="TextBox 223">
            <a:extLst>
              <a:ext uri="{FF2B5EF4-FFF2-40B4-BE49-F238E27FC236}">
                <a16:creationId xmlns:a16="http://schemas.microsoft.com/office/drawing/2014/main" id="{1BC376D9-C97D-1590-50F5-F1B14562A6D2}"/>
              </a:ext>
            </a:extLst>
          </p:cNvPr>
          <p:cNvSpPr txBox="1"/>
          <p:nvPr/>
        </p:nvSpPr>
        <p:spPr>
          <a:xfrm>
            <a:off x="1551626" y="4410911"/>
            <a:ext cx="4923080" cy="338554"/>
          </a:xfrm>
          <a:prstGeom prst="rect">
            <a:avLst/>
          </a:prstGeom>
          <a:noFill/>
        </p:spPr>
        <p:txBody>
          <a:bodyPr wrap="square" rtlCol="0">
            <a:spAutoFit/>
          </a:bodyPr>
          <a:lstStyle/>
          <a:p>
            <a:r>
              <a:rPr lang="en-IN" sz="1600" dirty="0">
                <a:solidFill>
                  <a:srgbClr val="303030"/>
                </a:solidFill>
                <a:latin typeface="Poppins SemiBold" panose="00000700000000000000" pitchFamily="2" charset="0"/>
                <a:cs typeface="Poppins SemiBold" panose="00000700000000000000" pitchFamily="2" charset="0"/>
              </a:rPr>
              <a:t>BALANCING DATA FOR BETTER PERFORMANCE</a:t>
            </a:r>
          </a:p>
        </p:txBody>
      </p:sp>
      <p:grpSp>
        <p:nvGrpSpPr>
          <p:cNvPr id="240" name="Group 239">
            <a:extLst>
              <a:ext uri="{FF2B5EF4-FFF2-40B4-BE49-F238E27FC236}">
                <a16:creationId xmlns:a16="http://schemas.microsoft.com/office/drawing/2014/main" id="{F9D88678-CFD6-C767-143F-D58E0B1F48F3}"/>
              </a:ext>
            </a:extLst>
          </p:cNvPr>
          <p:cNvGrpSpPr/>
          <p:nvPr/>
        </p:nvGrpSpPr>
        <p:grpSpPr>
          <a:xfrm>
            <a:off x="1018034" y="5892800"/>
            <a:ext cx="4659050" cy="602339"/>
            <a:chOff x="664073" y="5892800"/>
            <a:chExt cx="4659050" cy="602339"/>
          </a:xfrm>
        </p:grpSpPr>
        <p:grpSp>
          <p:nvGrpSpPr>
            <p:cNvPr id="233" name="Group 232">
              <a:extLst>
                <a:ext uri="{FF2B5EF4-FFF2-40B4-BE49-F238E27FC236}">
                  <a16:creationId xmlns:a16="http://schemas.microsoft.com/office/drawing/2014/main" id="{6FBDB48D-38B8-CC18-CF4B-0C2526B2F2CB}"/>
                </a:ext>
              </a:extLst>
            </p:cNvPr>
            <p:cNvGrpSpPr/>
            <p:nvPr/>
          </p:nvGrpSpPr>
          <p:grpSpPr>
            <a:xfrm>
              <a:off x="664073" y="6050989"/>
              <a:ext cx="2029964" cy="322599"/>
              <a:chOff x="664073" y="6050989"/>
              <a:chExt cx="2029964" cy="322599"/>
            </a:xfrm>
          </p:grpSpPr>
          <p:pic>
            <p:nvPicPr>
              <p:cNvPr id="231" name="Picture 230" descr="A black background with a black square&#10;&#10;Description automatically generated with medium confidence">
                <a:extLst>
                  <a:ext uri="{FF2B5EF4-FFF2-40B4-BE49-F238E27FC236}">
                    <a16:creationId xmlns:a16="http://schemas.microsoft.com/office/drawing/2014/main" id="{A5BBDD00-C95B-90A5-8A20-2B9FEAA2C2D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4073" y="6050989"/>
                <a:ext cx="322598" cy="322598"/>
              </a:xfrm>
              <a:prstGeom prst="rect">
                <a:avLst/>
              </a:prstGeom>
            </p:spPr>
          </p:pic>
          <p:sp>
            <p:nvSpPr>
              <p:cNvPr id="232" name="TextBox 231">
                <a:extLst>
                  <a:ext uri="{FF2B5EF4-FFF2-40B4-BE49-F238E27FC236}">
                    <a16:creationId xmlns:a16="http://schemas.microsoft.com/office/drawing/2014/main" id="{C278AF7B-9AB0-B9E7-73E1-08C7D3F1A619}"/>
                  </a:ext>
                </a:extLst>
              </p:cNvPr>
              <p:cNvSpPr txBox="1"/>
              <p:nvPr/>
            </p:nvSpPr>
            <p:spPr>
              <a:xfrm>
                <a:off x="989602" y="6065811"/>
                <a:ext cx="1704435" cy="307777"/>
              </a:xfrm>
              <a:prstGeom prst="rect">
                <a:avLst/>
              </a:prstGeom>
              <a:noFill/>
            </p:spPr>
            <p:txBody>
              <a:bodyPr wrap="square" rtlCol="0">
                <a:spAutoFit/>
              </a:bodyPr>
              <a:lstStyle/>
              <a:p>
                <a:r>
                  <a:rPr lang="en-IN" sz="1400" dirty="0">
                    <a:latin typeface="Biome" panose="020B0503030204020804" pitchFamily="34" charset="0"/>
                    <a:cs typeface="Biome" panose="020B0503030204020804" pitchFamily="34" charset="0"/>
                  </a:rPr>
                  <a:t>September 2024</a:t>
                </a:r>
              </a:p>
            </p:txBody>
          </p:sp>
        </p:grpSp>
        <p:grpSp>
          <p:nvGrpSpPr>
            <p:cNvPr id="234" name="Group 233">
              <a:extLst>
                <a:ext uri="{FF2B5EF4-FFF2-40B4-BE49-F238E27FC236}">
                  <a16:creationId xmlns:a16="http://schemas.microsoft.com/office/drawing/2014/main" id="{DB5FEEE7-9256-20E6-6B0C-A18C60999466}"/>
                </a:ext>
              </a:extLst>
            </p:cNvPr>
            <p:cNvGrpSpPr/>
            <p:nvPr/>
          </p:nvGrpSpPr>
          <p:grpSpPr>
            <a:xfrm>
              <a:off x="3165985" y="6045253"/>
              <a:ext cx="2157138" cy="322599"/>
              <a:chOff x="664073" y="6050989"/>
              <a:chExt cx="2157138" cy="322599"/>
            </a:xfrm>
          </p:grpSpPr>
          <p:pic>
            <p:nvPicPr>
              <p:cNvPr id="235" name="Picture 234">
                <a:extLst>
                  <a:ext uri="{FF2B5EF4-FFF2-40B4-BE49-F238E27FC236}">
                    <a16:creationId xmlns:a16="http://schemas.microsoft.com/office/drawing/2014/main" id="{706946B7-7090-9762-57BF-68E14582B77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664073" y="6050989"/>
                <a:ext cx="322598" cy="322598"/>
              </a:xfrm>
              <a:prstGeom prst="rect">
                <a:avLst/>
              </a:prstGeom>
            </p:spPr>
          </p:pic>
          <p:sp>
            <p:nvSpPr>
              <p:cNvPr id="236" name="TextBox 235">
                <a:extLst>
                  <a:ext uri="{FF2B5EF4-FFF2-40B4-BE49-F238E27FC236}">
                    <a16:creationId xmlns:a16="http://schemas.microsoft.com/office/drawing/2014/main" id="{2D390DFD-4451-D674-0DB9-238E75B3E0B2}"/>
                  </a:ext>
                </a:extLst>
              </p:cNvPr>
              <p:cNvSpPr txBox="1"/>
              <p:nvPr/>
            </p:nvSpPr>
            <p:spPr>
              <a:xfrm>
                <a:off x="989602" y="6065811"/>
                <a:ext cx="1831609" cy="307777"/>
              </a:xfrm>
              <a:prstGeom prst="rect">
                <a:avLst/>
              </a:prstGeom>
              <a:noFill/>
            </p:spPr>
            <p:txBody>
              <a:bodyPr wrap="square" rtlCol="0">
                <a:spAutoFit/>
              </a:bodyPr>
              <a:lstStyle/>
              <a:p>
                <a:r>
                  <a:rPr lang="en-IN" sz="1400" dirty="0" err="1">
                    <a:latin typeface="Biome" panose="020B0503030204020804" pitchFamily="34" charset="0"/>
                    <a:cs typeface="Biome" panose="020B0503030204020804" pitchFamily="34" charset="0"/>
                  </a:rPr>
                  <a:t>Vignan</a:t>
                </a:r>
                <a:r>
                  <a:rPr lang="en-IN" sz="1400" dirty="0">
                    <a:latin typeface="Biome" panose="020B0503030204020804" pitchFamily="34" charset="0"/>
                    <a:cs typeface="Biome" panose="020B0503030204020804" pitchFamily="34" charset="0"/>
                  </a:rPr>
                  <a:t> University</a:t>
                </a:r>
              </a:p>
            </p:txBody>
          </p:sp>
        </p:grpSp>
        <p:cxnSp>
          <p:nvCxnSpPr>
            <p:cNvPr id="237" name="Straight Connector 236">
              <a:extLst>
                <a:ext uri="{FF2B5EF4-FFF2-40B4-BE49-F238E27FC236}">
                  <a16:creationId xmlns:a16="http://schemas.microsoft.com/office/drawing/2014/main" id="{CE7084E5-CECB-285F-46C9-D1DDD8E6E117}"/>
                </a:ext>
              </a:extLst>
            </p:cNvPr>
            <p:cNvCxnSpPr>
              <a:cxnSpLocks/>
            </p:cNvCxnSpPr>
            <p:nvPr/>
          </p:nvCxnSpPr>
          <p:spPr>
            <a:xfrm>
              <a:off x="2851351" y="5892800"/>
              <a:ext cx="0" cy="602339"/>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023725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a:extLst>
              <a:ext uri="{FF2B5EF4-FFF2-40B4-BE49-F238E27FC236}">
                <a16:creationId xmlns:a16="http://schemas.microsoft.com/office/drawing/2014/main" id="{767AC288-FF8B-C128-B51C-0270727505E5}"/>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6">
            <a:extLst>
              <a:ext uri="{FF2B5EF4-FFF2-40B4-BE49-F238E27FC236}">
                <a16:creationId xmlns:a16="http://schemas.microsoft.com/office/drawing/2014/main" id="{7B7604B9-2C9E-6443-5865-0496CFF2D528}"/>
              </a:ext>
            </a:extLst>
          </p:cNvPr>
          <p:cNvSpPr/>
          <p:nvPr/>
        </p:nvSpPr>
        <p:spPr>
          <a:xfrm>
            <a:off x="5397910" y="2935611"/>
            <a:ext cx="6794090" cy="3922390"/>
          </a:xfrm>
          <a:custGeom>
            <a:avLst/>
            <a:gdLst>
              <a:gd name="connsiteX0" fmla="*/ 0 w 5427406"/>
              <a:gd name="connsiteY0" fmla="*/ 0 h 3908323"/>
              <a:gd name="connsiteX1" fmla="*/ 5427406 w 5427406"/>
              <a:gd name="connsiteY1" fmla="*/ 0 h 3908323"/>
              <a:gd name="connsiteX2" fmla="*/ 5427406 w 5427406"/>
              <a:gd name="connsiteY2" fmla="*/ 3908323 h 3908323"/>
              <a:gd name="connsiteX3" fmla="*/ 0 w 5427406"/>
              <a:gd name="connsiteY3" fmla="*/ 3908323 h 3908323"/>
              <a:gd name="connsiteX4" fmla="*/ 0 w 5427406"/>
              <a:gd name="connsiteY4" fmla="*/ 0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24963 h 3924963"/>
              <a:gd name="connsiteX1" fmla="*/ 5427406 w 5427406"/>
              <a:gd name="connsiteY1" fmla="*/ 16640 h 3924963"/>
              <a:gd name="connsiteX2" fmla="*/ 5427406 w 5427406"/>
              <a:gd name="connsiteY2" fmla="*/ 3924963 h 3924963"/>
              <a:gd name="connsiteX3" fmla="*/ 0 w 5427406"/>
              <a:gd name="connsiteY3" fmla="*/ 3924963 h 3924963"/>
              <a:gd name="connsiteX0" fmla="*/ 0 w 5427406"/>
              <a:gd name="connsiteY0" fmla="*/ 3925902 h 3925902"/>
              <a:gd name="connsiteX1" fmla="*/ 5427406 w 5427406"/>
              <a:gd name="connsiteY1" fmla="*/ 17579 h 3925902"/>
              <a:gd name="connsiteX2" fmla="*/ 5427406 w 5427406"/>
              <a:gd name="connsiteY2" fmla="*/ 3925902 h 3925902"/>
              <a:gd name="connsiteX3" fmla="*/ 0 w 5427406"/>
              <a:gd name="connsiteY3" fmla="*/ 3925902 h 3925902"/>
              <a:gd name="connsiteX0" fmla="*/ 0 w 5427406"/>
              <a:gd name="connsiteY0" fmla="*/ 3923705 h 3923705"/>
              <a:gd name="connsiteX1" fmla="*/ 5427406 w 5427406"/>
              <a:gd name="connsiteY1" fmla="*/ 15382 h 3923705"/>
              <a:gd name="connsiteX2" fmla="*/ 5427406 w 5427406"/>
              <a:gd name="connsiteY2" fmla="*/ 3923705 h 3923705"/>
              <a:gd name="connsiteX3" fmla="*/ 0 w 5427406"/>
              <a:gd name="connsiteY3" fmla="*/ 3923705 h 3923705"/>
              <a:gd name="connsiteX0" fmla="*/ 0 w 5427406"/>
              <a:gd name="connsiteY0" fmla="*/ 3921882 h 3921882"/>
              <a:gd name="connsiteX1" fmla="*/ 5427406 w 5427406"/>
              <a:gd name="connsiteY1" fmla="*/ 13559 h 3921882"/>
              <a:gd name="connsiteX2" fmla="*/ 5427406 w 5427406"/>
              <a:gd name="connsiteY2" fmla="*/ 3921882 h 3921882"/>
              <a:gd name="connsiteX3" fmla="*/ 0 w 5427406"/>
              <a:gd name="connsiteY3" fmla="*/ 3921882 h 3921882"/>
              <a:gd name="connsiteX0" fmla="*/ 0 w 5427406"/>
              <a:gd name="connsiteY0" fmla="*/ 3921441 h 3921441"/>
              <a:gd name="connsiteX1" fmla="*/ 5427406 w 5427406"/>
              <a:gd name="connsiteY1" fmla="*/ 13118 h 3921441"/>
              <a:gd name="connsiteX2" fmla="*/ 5427406 w 5427406"/>
              <a:gd name="connsiteY2" fmla="*/ 3921441 h 3921441"/>
              <a:gd name="connsiteX3" fmla="*/ 0 w 5427406"/>
              <a:gd name="connsiteY3" fmla="*/ 3921441 h 3921441"/>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35932 h 3935932"/>
              <a:gd name="connsiteX1" fmla="*/ 5427406 w 5427406"/>
              <a:gd name="connsiteY1" fmla="*/ 27609 h 3935932"/>
              <a:gd name="connsiteX2" fmla="*/ 5427406 w 5427406"/>
              <a:gd name="connsiteY2" fmla="*/ 3935932 h 3935932"/>
              <a:gd name="connsiteX3" fmla="*/ 0 w 5427406"/>
              <a:gd name="connsiteY3" fmla="*/ 3935932 h 3935932"/>
              <a:gd name="connsiteX0" fmla="*/ 0 w 5427406"/>
              <a:gd name="connsiteY0" fmla="*/ 3922390 h 3922390"/>
              <a:gd name="connsiteX1" fmla="*/ 5427406 w 5427406"/>
              <a:gd name="connsiteY1" fmla="*/ 14067 h 3922390"/>
              <a:gd name="connsiteX2" fmla="*/ 5427406 w 5427406"/>
              <a:gd name="connsiteY2" fmla="*/ 3922390 h 3922390"/>
              <a:gd name="connsiteX3" fmla="*/ 0 w 5427406"/>
              <a:gd name="connsiteY3" fmla="*/ 3922390 h 3922390"/>
            </a:gdLst>
            <a:ahLst/>
            <a:cxnLst>
              <a:cxn ang="0">
                <a:pos x="connsiteX0" y="connsiteY0"/>
              </a:cxn>
              <a:cxn ang="0">
                <a:pos x="connsiteX1" y="connsiteY1"/>
              </a:cxn>
              <a:cxn ang="0">
                <a:pos x="connsiteX2" y="connsiteY2"/>
              </a:cxn>
              <a:cxn ang="0">
                <a:pos x="connsiteX3" y="connsiteY3"/>
              </a:cxn>
            </a:cxnLst>
            <a:rect l="l" t="t" r="r" b="b"/>
            <a:pathLst>
              <a:path w="5427406" h="3922390">
                <a:moveTo>
                  <a:pt x="0" y="3922390"/>
                </a:moveTo>
                <a:cubicBezTo>
                  <a:pt x="3010064" y="3455358"/>
                  <a:pt x="2905596" y="-256320"/>
                  <a:pt x="5427406" y="14067"/>
                </a:cubicBezTo>
                <a:lnTo>
                  <a:pt x="5427406" y="3922390"/>
                </a:lnTo>
                <a:lnTo>
                  <a:pt x="0" y="392239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4" name="Straight Connector 23">
            <a:extLst>
              <a:ext uri="{FF2B5EF4-FFF2-40B4-BE49-F238E27FC236}">
                <a16:creationId xmlns:a16="http://schemas.microsoft.com/office/drawing/2014/main" id="{FB6D337B-6617-28BD-8F48-F14456B2C195}"/>
              </a:ext>
            </a:extLst>
          </p:cNvPr>
          <p:cNvCxnSpPr>
            <a:cxnSpLocks/>
          </p:cNvCxnSpPr>
          <p:nvPr/>
        </p:nvCxnSpPr>
        <p:spPr>
          <a:xfrm>
            <a:off x="11503740" y="784620"/>
            <a:ext cx="0" cy="2913514"/>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pic>
        <p:nvPicPr>
          <p:cNvPr id="33" name="Picture Placeholder 32" descr="A bird standing on a blue surface&#10;&#10;Description automatically generated">
            <a:extLst>
              <a:ext uri="{FF2B5EF4-FFF2-40B4-BE49-F238E27FC236}">
                <a16:creationId xmlns:a16="http://schemas.microsoft.com/office/drawing/2014/main" id="{3CA88843-8579-E284-4DCD-CA14E09A679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8432" b="8432"/>
          <a:stretch>
            <a:fillRect/>
          </a:stretch>
        </p:blipFill>
        <p:spPr/>
      </p:pic>
      <p:grpSp>
        <p:nvGrpSpPr>
          <p:cNvPr id="25" name="Group 24">
            <a:extLst>
              <a:ext uri="{FF2B5EF4-FFF2-40B4-BE49-F238E27FC236}">
                <a16:creationId xmlns:a16="http://schemas.microsoft.com/office/drawing/2014/main" id="{BBEECB9E-ED41-AFAF-FF86-87691049FC89}"/>
              </a:ext>
            </a:extLst>
          </p:cNvPr>
          <p:cNvGrpSpPr/>
          <p:nvPr/>
        </p:nvGrpSpPr>
        <p:grpSpPr>
          <a:xfrm>
            <a:off x="11228439" y="4513006"/>
            <a:ext cx="580103" cy="2064774"/>
            <a:chOff x="11228439" y="4513006"/>
            <a:chExt cx="580103" cy="2064774"/>
          </a:xfrm>
        </p:grpSpPr>
        <p:sp>
          <p:nvSpPr>
            <p:cNvPr id="26" name="Rectangle: Rounded Corners 25">
              <a:extLst>
                <a:ext uri="{FF2B5EF4-FFF2-40B4-BE49-F238E27FC236}">
                  <a16:creationId xmlns:a16="http://schemas.microsoft.com/office/drawing/2014/main" id="{A9C2C80E-1FB4-21FF-3213-B3F44A89DA5E}"/>
                </a:ext>
              </a:extLst>
            </p:cNvPr>
            <p:cNvSpPr/>
            <p:nvPr/>
          </p:nvSpPr>
          <p:spPr>
            <a:xfrm>
              <a:off x="11228439" y="4513006"/>
              <a:ext cx="580103" cy="2064774"/>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TextBox 26">
              <a:hlinkClick r:id="rId3" action="ppaction://hlinksldjump"/>
              <a:extLst>
                <a:ext uri="{FF2B5EF4-FFF2-40B4-BE49-F238E27FC236}">
                  <a16:creationId xmlns:a16="http://schemas.microsoft.com/office/drawing/2014/main" id="{100E1DF1-D74C-6744-48E4-4D5295D9B58B}"/>
                </a:ext>
              </a:extLst>
            </p:cNvPr>
            <p:cNvSpPr txBox="1"/>
            <p:nvPr/>
          </p:nvSpPr>
          <p:spPr>
            <a:xfrm>
              <a:off x="11303225" y="4696796"/>
              <a:ext cx="430529" cy="307777"/>
            </a:xfrm>
            <a:prstGeom prst="rect">
              <a:avLst/>
            </a:prstGeom>
            <a:noFill/>
          </p:spPr>
          <p:txBody>
            <a:bodyPr wrap="square" rtlCol="0">
              <a:spAutoFit/>
            </a:bodyPr>
            <a:lstStyle/>
            <a:p>
              <a:r>
                <a:rPr lang="en-IN" sz="1400" b="1" dirty="0">
                  <a:latin typeface="Montserrat SemiBold" pitchFamily="2" charset="0"/>
                </a:rPr>
                <a:t>01</a:t>
              </a:r>
            </a:p>
          </p:txBody>
        </p:sp>
        <p:sp>
          <p:nvSpPr>
            <p:cNvPr id="28" name="TextBox 27">
              <a:extLst>
                <a:ext uri="{FF2B5EF4-FFF2-40B4-BE49-F238E27FC236}">
                  <a16:creationId xmlns:a16="http://schemas.microsoft.com/office/drawing/2014/main" id="{E32D5FAC-1809-8F64-74D8-B96802C86AF0}"/>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Black" pitchFamily="2" charset="0"/>
                </a:rPr>
                <a:t>02</a:t>
              </a:r>
            </a:p>
          </p:txBody>
        </p:sp>
        <p:sp>
          <p:nvSpPr>
            <p:cNvPr id="29" name="TextBox 28">
              <a:hlinkClick r:id="rId4" action="ppaction://hlinksldjump"/>
              <a:extLst>
                <a:ext uri="{FF2B5EF4-FFF2-40B4-BE49-F238E27FC236}">
                  <a16:creationId xmlns:a16="http://schemas.microsoft.com/office/drawing/2014/main" id="{4E90E72A-4547-181D-DA18-04FF8944B72A}"/>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SemiBold" pitchFamily="2" charset="0"/>
                </a:rPr>
                <a:t>03</a:t>
              </a:r>
            </a:p>
          </p:txBody>
        </p:sp>
        <p:sp>
          <p:nvSpPr>
            <p:cNvPr id="30" name="TextBox 29">
              <a:hlinkClick r:id="rId5" action="ppaction://hlinksldjump"/>
              <a:extLst>
                <a:ext uri="{FF2B5EF4-FFF2-40B4-BE49-F238E27FC236}">
                  <a16:creationId xmlns:a16="http://schemas.microsoft.com/office/drawing/2014/main" id="{537A55F3-16CB-F894-440D-3567E1CF27E5}"/>
                </a:ext>
              </a:extLst>
            </p:cNvPr>
            <p:cNvSpPr txBox="1"/>
            <p:nvPr/>
          </p:nvSpPr>
          <p:spPr>
            <a:xfrm>
              <a:off x="11294745" y="5740320"/>
              <a:ext cx="430530" cy="307777"/>
            </a:xfrm>
            <a:prstGeom prst="rect">
              <a:avLst/>
            </a:prstGeom>
            <a:noFill/>
          </p:spPr>
          <p:txBody>
            <a:bodyPr wrap="square" rtlCol="0">
              <a:spAutoFit/>
            </a:bodyPr>
            <a:lstStyle/>
            <a:p>
              <a:r>
                <a:rPr lang="en-IN" sz="1400" dirty="0">
                  <a:latin typeface="Montserrat SemiBold" pitchFamily="2" charset="0"/>
                </a:rPr>
                <a:t>04</a:t>
              </a:r>
            </a:p>
          </p:txBody>
        </p:sp>
        <p:sp>
          <p:nvSpPr>
            <p:cNvPr id="31" name="TextBox 30">
              <a:hlinkClick r:id="rId6" action="ppaction://hlinksldjump"/>
              <a:extLst>
                <a:ext uri="{FF2B5EF4-FFF2-40B4-BE49-F238E27FC236}">
                  <a16:creationId xmlns:a16="http://schemas.microsoft.com/office/drawing/2014/main" id="{33091869-E7B0-C1D7-A4EE-D7221386FC5A}"/>
                </a:ext>
              </a:extLst>
            </p:cNvPr>
            <p:cNvSpPr txBox="1"/>
            <p:nvPr/>
          </p:nvSpPr>
          <p:spPr>
            <a:xfrm>
              <a:off x="11303225" y="6085475"/>
              <a:ext cx="430530" cy="307777"/>
            </a:xfrm>
            <a:prstGeom prst="rect">
              <a:avLst/>
            </a:prstGeom>
            <a:noFill/>
          </p:spPr>
          <p:txBody>
            <a:bodyPr wrap="square" rtlCol="0">
              <a:spAutoFit/>
            </a:bodyPr>
            <a:lstStyle/>
            <a:p>
              <a:r>
                <a:rPr lang="en-IN" sz="1400" dirty="0">
                  <a:latin typeface="Montserrat SemiBold" pitchFamily="2" charset="0"/>
                </a:rPr>
                <a:t>05</a:t>
              </a:r>
            </a:p>
          </p:txBody>
        </p:sp>
      </p:grpSp>
      <p:sp>
        <p:nvSpPr>
          <p:cNvPr id="34" name="TextBox 33">
            <a:extLst>
              <a:ext uri="{FF2B5EF4-FFF2-40B4-BE49-F238E27FC236}">
                <a16:creationId xmlns:a16="http://schemas.microsoft.com/office/drawing/2014/main" id="{9F4A629C-C984-1978-93E1-8B31E4DB0B3B}"/>
              </a:ext>
            </a:extLst>
          </p:cNvPr>
          <p:cNvSpPr txBox="1"/>
          <p:nvPr/>
        </p:nvSpPr>
        <p:spPr>
          <a:xfrm>
            <a:off x="1061884" y="1627056"/>
            <a:ext cx="4336026" cy="1569660"/>
          </a:xfrm>
          <a:prstGeom prst="rect">
            <a:avLst/>
          </a:prstGeom>
          <a:noFill/>
        </p:spPr>
        <p:txBody>
          <a:bodyPr wrap="square" rtlCol="0">
            <a:spAutoFit/>
          </a:bodyPr>
          <a:lstStyle/>
          <a:p>
            <a:r>
              <a:rPr lang="en-IN" sz="3200" dirty="0">
                <a:latin typeface="Poppins SemiBold" panose="00000700000000000000" pitchFamily="2" charset="0"/>
                <a:cs typeface="Poppins SemiBold" panose="00000700000000000000" pitchFamily="2" charset="0"/>
              </a:rPr>
              <a:t>Importance of Data Balance in Machine Learning</a:t>
            </a:r>
          </a:p>
        </p:txBody>
      </p:sp>
      <p:sp>
        <p:nvSpPr>
          <p:cNvPr id="35" name="TextBox 34">
            <a:extLst>
              <a:ext uri="{FF2B5EF4-FFF2-40B4-BE49-F238E27FC236}">
                <a16:creationId xmlns:a16="http://schemas.microsoft.com/office/drawing/2014/main" id="{35D4CCA7-11D2-540D-29DF-606CC7BEBFB0}"/>
              </a:ext>
            </a:extLst>
          </p:cNvPr>
          <p:cNvSpPr txBox="1"/>
          <p:nvPr/>
        </p:nvSpPr>
        <p:spPr>
          <a:xfrm>
            <a:off x="1061884" y="3429000"/>
            <a:ext cx="4619894" cy="2800767"/>
          </a:xfrm>
          <a:prstGeom prst="rect">
            <a:avLst/>
          </a:prstGeom>
          <a:noFill/>
        </p:spPr>
        <p:txBody>
          <a:bodyPr wrap="square" rtlCol="0">
            <a:spAutoFit/>
          </a:bodyPr>
          <a:lstStyle/>
          <a:p>
            <a:r>
              <a:rPr lang="en-US" sz="1600" dirty="0">
                <a:solidFill>
                  <a:schemeClr val="tx1">
                    <a:lumMod val="65000"/>
                    <a:lumOff val="35000"/>
                  </a:schemeClr>
                </a:solidFill>
                <a:latin typeface="Aptos" panose="020B0004020202020204" pitchFamily="34" charset="0"/>
                <a:cs typeface="Poppins" panose="00000500000000000000" pitchFamily="2" charset="0"/>
              </a:rPr>
              <a:t>In machine learning, balanced data is crucial because it ensures that models learn equally from all classes. When data is imbalanced, models may become biased, favoring the majority class and leading to poor predictions for the minority class. </a:t>
            </a:r>
          </a:p>
          <a:p>
            <a:endParaRPr lang="en-US" sz="1600" dirty="0">
              <a:solidFill>
                <a:schemeClr val="tx1">
                  <a:lumMod val="65000"/>
                  <a:lumOff val="35000"/>
                </a:schemeClr>
              </a:solidFill>
              <a:latin typeface="Aptos" panose="020B0004020202020204" pitchFamily="34" charset="0"/>
              <a:cs typeface="Poppins" panose="00000500000000000000" pitchFamily="2" charset="0"/>
            </a:endParaRPr>
          </a:p>
          <a:p>
            <a:r>
              <a:rPr lang="en-US" sz="1600" dirty="0">
                <a:solidFill>
                  <a:schemeClr val="tx1">
                    <a:lumMod val="65000"/>
                    <a:lumOff val="35000"/>
                  </a:schemeClr>
                </a:solidFill>
                <a:latin typeface="Aptos" panose="020B0004020202020204" pitchFamily="34" charset="0"/>
                <a:cs typeface="Poppins" panose="00000500000000000000" pitchFamily="2" charset="0"/>
              </a:rPr>
              <a:t>This can be a significant issue in fields like fraud detection or medical diagnosis, where accurate predictions for all classes are critical. Balancing data helps improve model accuracy, fairness, and reliability.</a:t>
            </a:r>
            <a:endParaRPr lang="en-IN" sz="1600" dirty="0">
              <a:solidFill>
                <a:schemeClr val="tx1">
                  <a:lumMod val="65000"/>
                  <a:lumOff val="35000"/>
                </a:schemeClr>
              </a:solidFill>
              <a:latin typeface="Aptos" panose="020B0004020202020204" pitchFamily="34" charset="0"/>
              <a:cs typeface="Poppins" panose="00000500000000000000" pitchFamily="2" charset="0"/>
            </a:endParaRPr>
          </a:p>
        </p:txBody>
      </p:sp>
      <p:grpSp>
        <p:nvGrpSpPr>
          <p:cNvPr id="36" name="Graphic 28">
            <a:extLst>
              <a:ext uri="{FF2B5EF4-FFF2-40B4-BE49-F238E27FC236}">
                <a16:creationId xmlns:a16="http://schemas.microsoft.com/office/drawing/2014/main" id="{837F3F1A-B39F-34AF-645A-FE15AB57A1E4}"/>
              </a:ext>
            </a:extLst>
          </p:cNvPr>
          <p:cNvGrpSpPr/>
          <p:nvPr/>
        </p:nvGrpSpPr>
        <p:grpSpPr>
          <a:xfrm>
            <a:off x="489098" y="463652"/>
            <a:ext cx="3310742" cy="389788"/>
            <a:chOff x="5418799" y="3266632"/>
            <a:chExt cx="3876519" cy="452544"/>
          </a:xfrm>
        </p:grpSpPr>
        <p:grpSp>
          <p:nvGrpSpPr>
            <p:cNvPr id="37" name="Graphic 28">
              <a:extLst>
                <a:ext uri="{FF2B5EF4-FFF2-40B4-BE49-F238E27FC236}">
                  <a16:creationId xmlns:a16="http://schemas.microsoft.com/office/drawing/2014/main" id="{783AB051-9DC1-60B2-403F-A7DFB036D694}"/>
                </a:ext>
              </a:extLst>
            </p:cNvPr>
            <p:cNvGrpSpPr/>
            <p:nvPr/>
          </p:nvGrpSpPr>
          <p:grpSpPr>
            <a:xfrm>
              <a:off x="5418799" y="3266632"/>
              <a:ext cx="495935" cy="452544"/>
              <a:chOff x="5418799" y="3266632"/>
              <a:chExt cx="495935" cy="452544"/>
            </a:xfrm>
            <a:solidFill>
              <a:srgbClr val="F8B500"/>
            </a:solidFill>
          </p:grpSpPr>
          <p:sp>
            <p:nvSpPr>
              <p:cNvPr id="39" name="Freeform: Shape 38">
                <a:extLst>
                  <a:ext uri="{FF2B5EF4-FFF2-40B4-BE49-F238E27FC236}">
                    <a16:creationId xmlns:a16="http://schemas.microsoft.com/office/drawing/2014/main" id="{A69335B2-03CD-FBDB-8D40-234BE51BF12A}"/>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4EAC9ED7-D634-BBF0-441F-B2B638B24940}"/>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C34A03F3-AD79-5888-C381-C10E58D79B5C}"/>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1DE5F224-BCFD-7394-785C-7B2A8DCED73E}"/>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43" name="Freeform: Shape 42">
                <a:extLst>
                  <a:ext uri="{FF2B5EF4-FFF2-40B4-BE49-F238E27FC236}">
                    <a16:creationId xmlns:a16="http://schemas.microsoft.com/office/drawing/2014/main" id="{9A6C99D2-935C-7DA3-45C8-C41567226009}"/>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44" name="Freeform: Shape 43">
                <a:extLst>
                  <a:ext uri="{FF2B5EF4-FFF2-40B4-BE49-F238E27FC236}">
                    <a16:creationId xmlns:a16="http://schemas.microsoft.com/office/drawing/2014/main" id="{19929B36-735C-47E9-9C9D-CDF437F76320}"/>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45" name="Freeform: Shape 44">
                <a:extLst>
                  <a:ext uri="{FF2B5EF4-FFF2-40B4-BE49-F238E27FC236}">
                    <a16:creationId xmlns:a16="http://schemas.microsoft.com/office/drawing/2014/main" id="{D10B9FA4-5BEF-5BF9-C4E4-7BEB59C4DFA1}"/>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46" name="Freeform: Shape 45">
                <a:extLst>
                  <a:ext uri="{FF2B5EF4-FFF2-40B4-BE49-F238E27FC236}">
                    <a16:creationId xmlns:a16="http://schemas.microsoft.com/office/drawing/2014/main" id="{5CDEB046-C063-D6E8-BD49-F9B9C827F304}"/>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47" name="Freeform: Shape 46">
                <a:extLst>
                  <a:ext uri="{FF2B5EF4-FFF2-40B4-BE49-F238E27FC236}">
                    <a16:creationId xmlns:a16="http://schemas.microsoft.com/office/drawing/2014/main" id="{F88B3737-DE1A-17DC-58A1-FD29D508D7F3}"/>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48" name="Freeform: Shape 47">
                <a:extLst>
                  <a:ext uri="{FF2B5EF4-FFF2-40B4-BE49-F238E27FC236}">
                    <a16:creationId xmlns:a16="http://schemas.microsoft.com/office/drawing/2014/main" id="{7551142D-6E62-18A6-8A5C-64316583F6AA}"/>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49" name="Freeform: Shape 48">
                <a:extLst>
                  <a:ext uri="{FF2B5EF4-FFF2-40B4-BE49-F238E27FC236}">
                    <a16:creationId xmlns:a16="http://schemas.microsoft.com/office/drawing/2014/main" id="{6AC40C24-75E3-4164-45EA-5D5FE61B464C}"/>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50" name="Freeform: Shape 49">
                <a:extLst>
                  <a:ext uri="{FF2B5EF4-FFF2-40B4-BE49-F238E27FC236}">
                    <a16:creationId xmlns:a16="http://schemas.microsoft.com/office/drawing/2014/main" id="{F4365BB5-DA1F-CBE7-6E38-63FFB27B9450}"/>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38" name="Freeform: Shape 37">
              <a:extLst>
                <a:ext uri="{FF2B5EF4-FFF2-40B4-BE49-F238E27FC236}">
                  <a16:creationId xmlns:a16="http://schemas.microsoft.com/office/drawing/2014/main" id="{5C33BB86-C57F-C3B4-6475-38710C2230A2}"/>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spTree>
    <p:extLst>
      <p:ext uri="{BB962C8B-B14F-4D97-AF65-F5344CB8AC3E}">
        <p14:creationId xmlns:p14="http://schemas.microsoft.com/office/powerpoint/2010/main" val="25572999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4">
            <a:extLst>
              <a:ext uri="{FF2B5EF4-FFF2-40B4-BE49-F238E27FC236}">
                <a16:creationId xmlns:a16="http://schemas.microsoft.com/office/drawing/2014/main" id="{438988E9-8052-7940-CC9C-4D6337A48B39}"/>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6">
            <a:extLst>
              <a:ext uri="{FF2B5EF4-FFF2-40B4-BE49-F238E27FC236}">
                <a16:creationId xmlns:a16="http://schemas.microsoft.com/office/drawing/2014/main" id="{299C8A7F-7D4C-9462-8AF8-922694F6D4DD}"/>
              </a:ext>
            </a:extLst>
          </p:cNvPr>
          <p:cNvSpPr/>
          <p:nvPr/>
        </p:nvSpPr>
        <p:spPr>
          <a:xfrm>
            <a:off x="5386000" y="2935610"/>
            <a:ext cx="6794090" cy="3922390"/>
          </a:xfrm>
          <a:custGeom>
            <a:avLst/>
            <a:gdLst>
              <a:gd name="connsiteX0" fmla="*/ 0 w 5427406"/>
              <a:gd name="connsiteY0" fmla="*/ 0 h 3908323"/>
              <a:gd name="connsiteX1" fmla="*/ 5427406 w 5427406"/>
              <a:gd name="connsiteY1" fmla="*/ 0 h 3908323"/>
              <a:gd name="connsiteX2" fmla="*/ 5427406 w 5427406"/>
              <a:gd name="connsiteY2" fmla="*/ 3908323 h 3908323"/>
              <a:gd name="connsiteX3" fmla="*/ 0 w 5427406"/>
              <a:gd name="connsiteY3" fmla="*/ 3908323 h 3908323"/>
              <a:gd name="connsiteX4" fmla="*/ 0 w 5427406"/>
              <a:gd name="connsiteY4" fmla="*/ 0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24963 h 3924963"/>
              <a:gd name="connsiteX1" fmla="*/ 5427406 w 5427406"/>
              <a:gd name="connsiteY1" fmla="*/ 16640 h 3924963"/>
              <a:gd name="connsiteX2" fmla="*/ 5427406 w 5427406"/>
              <a:gd name="connsiteY2" fmla="*/ 3924963 h 3924963"/>
              <a:gd name="connsiteX3" fmla="*/ 0 w 5427406"/>
              <a:gd name="connsiteY3" fmla="*/ 3924963 h 3924963"/>
              <a:gd name="connsiteX0" fmla="*/ 0 w 5427406"/>
              <a:gd name="connsiteY0" fmla="*/ 3925902 h 3925902"/>
              <a:gd name="connsiteX1" fmla="*/ 5427406 w 5427406"/>
              <a:gd name="connsiteY1" fmla="*/ 17579 h 3925902"/>
              <a:gd name="connsiteX2" fmla="*/ 5427406 w 5427406"/>
              <a:gd name="connsiteY2" fmla="*/ 3925902 h 3925902"/>
              <a:gd name="connsiteX3" fmla="*/ 0 w 5427406"/>
              <a:gd name="connsiteY3" fmla="*/ 3925902 h 3925902"/>
              <a:gd name="connsiteX0" fmla="*/ 0 w 5427406"/>
              <a:gd name="connsiteY0" fmla="*/ 3923705 h 3923705"/>
              <a:gd name="connsiteX1" fmla="*/ 5427406 w 5427406"/>
              <a:gd name="connsiteY1" fmla="*/ 15382 h 3923705"/>
              <a:gd name="connsiteX2" fmla="*/ 5427406 w 5427406"/>
              <a:gd name="connsiteY2" fmla="*/ 3923705 h 3923705"/>
              <a:gd name="connsiteX3" fmla="*/ 0 w 5427406"/>
              <a:gd name="connsiteY3" fmla="*/ 3923705 h 3923705"/>
              <a:gd name="connsiteX0" fmla="*/ 0 w 5427406"/>
              <a:gd name="connsiteY0" fmla="*/ 3921882 h 3921882"/>
              <a:gd name="connsiteX1" fmla="*/ 5427406 w 5427406"/>
              <a:gd name="connsiteY1" fmla="*/ 13559 h 3921882"/>
              <a:gd name="connsiteX2" fmla="*/ 5427406 w 5427406"/>
              <a:gd name="connsiteY2" fmla="*/ 3921882 h 3921882"/>
              <a:gd name="connsiteX3" fmla="*/ 0 w 5427406"/>
              <a:gd name="connsiteY3" fmla="*/ 3921882 h 3921882"/>
              <a:gd name="connsiteX0" fmla="*/ 0 w 5427406"/>
              <a:gd name="connsiteY0" fmla="*/ 3921441 h 3921441"/>
              <a:gd name="connsiteX1" fmla="*/ 5427406 w 5427406"/>
              <a:gd name="connsiteY1" fmla="*/ 13118 h 3921441"/>
              <a:gd name="connsiteX2" fmla="*/ 5427406 w 5427406"/>
              <a:gd name="connsiteY2" fmla="*/ 3921441 h 3921441"/>
              <a:gd name="connsiteX3" fmla="*/ 0 w 5427406"/>
              <a:gd name="connsiteY3" fmla="*/ 3921441 h 3921441"/>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35932 h 3935932"/>
              <a:gd name="connsiteX1" fmla="*/ 5427406 w 5427406"/>
              <a:gd name="connsiteY1" fmla="*/ 27609 h 3935932"/>
              <a:gd name="connsiteX2" fmla="*/ 5427406 w 5427406"/>
              <a:gd name="connsiteY2" fmla="*/ 3935932 h 3935932"/>
              <a:gd name="connsiteX3" fmla="*/ 0 w 5427406"/>
              <a:gd name="connsiteY3" fmla="*/ 3935932 h 3935932"/>
              <a:gd name="connsiteX0" fmla="*/ 0 w 5427406"/>
              <a:gd name="connsiteY0" fmla="*/ 3922390 h 3922390"/>
              <a:gd name="connsiteX1" fmla="*/ 5427406 w 5427406"/>
              <a:gd name="connsiteY1" fmla="*/ 14067 h 3922390"/>
              <a:gd name="connsiteX2" fmla="*/ 5427406 w 5427406"/>
              <a:gd name="connsiteY2" fmla="*/ 3922390 h 3922390"/>
              <a:gd name="connsiteX3" fmla="*/ 0 w 5427406"/>
              <a:gd name="connsiteY3" fmla="*/ 3922390 h 3922390"/>
            </a:gdLst>
            <a:ahLst/>
            <a:cxnLst>
              <a:cxn ang="0">
                <a:pos x="connsiteX0" y="connsiteY0"/>
              </a:cxn>
              <a:cxn ang="0">
                <a:pos x="connsiteX1" y="connsiteY1"/>
              </a:cxn>
              <a:cxn ang="0">
                <a:pos x="connsiteX2" y="connsiteY2"/>
              </a:cxn>
              <a:cxn ang="0">
                <a:pos x="connsiteX3" y="connsiteY3"/>
              </a:cxn>
            </a:cxnLst>
            <a:rect l="l" t="t" r="r" b="b"/>
            <a:pathLst>
              <a:path w="5427406" h="3922390">
                <a:moveTo>
                  <a:pt x="0" y="3922390"/>
                </a:moveTo>
                <a:cubicBezTo>
                  <a:pt x="3010064" y="3455358"/>
                  <a:pt x="2905596" y="-256320"/>
                  <a:pt x="5427406" y="14067"/>
                </a:cubicBezTo>
                <a:lnTo>
                  <a:pt x="5427406" y="3922390"/>
                </a:lnTo>
                <a:lnTo>
                  <a:pt x="0" y="3922390"/>
                </a:lnTo>
                <a:close/>
              </a:path>
            </a:pathLst>
          </a:custGeom>
          <a:solidFill>
            <a:srgbClr val="FBFB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4" name="Picture Placeholder 13" descr="A hand holding a phone&#10;&#10;Description automatically generated">
            <a:extLst>
              <a:ext uri="{FF2B5EF4-FFF2-40B4-BE49-F238E27FC236}">
                <a16:creationId xmlns:a16="http://schemas.microsoft.com/office/drawing/2014/main" id="{FB9553EF-37F1-DFBC-BE21-9754A9DB6A3F}"/>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6106" r="16106"/>
          <a:stretch>
            <a:fillRect/>
          </a:stretch>
        </p:blipFill>
        <p:spPr/>
      </p:pic>
      <p:cxnSp>
        <p:nvCxnSpPr>
          <p:cNvPr id="3" name="Straight Connector 2">
            <a:extLst>
              <a:ext uri="{FF2B5EF4-FFF2-40B4-BE49-F238E27FC236}">
                <a16:creationId xmlns:a16="http://schemas.microsoft.com/office/drawing/2014/main" id="{632DEA3D-E6DC-DF14-E55B-884BA18753C6}"/>
              </a:ext>
            </a:extLst>
          </p:cNvPr>
          <p:cNvCxnSpPr>
            <a:cxnSpLocks/>
          </p:cNvCxnSpPr>
          <p:nvPr/>
        </p:nvCxnSpPr>
        <p:spPr>
          <a:xfrm>
            <a:off x="11503740" y="784620"/>
            <a:ext cx="0" cy="2913514"/>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4" name="Group 3">
            <a:extLst>
              <a:ext uri="{FF2B5EF4-FFF2-40B4-BE49-F238E27FC236}">
                <a16:creationId xmlns:a16="http://schemas.microsoft.com/office/drawing/2014/main" id="{135B9115-1440-11BB-64CC-D375F8596E94}"/>
              </a:ext>
            </a:extLst>
          </p:cNvPr>
          <p:cNvGrpSpPr/>
          <p:nvPr/>
        </p:nvGrpSpPr>
        <p:grpSpPr>
          <a:xfrm>
            <a:off x="11228439" y="4513006"/>
            <a:ext cx="580103" cy="2064774"/>
            <a:chOff x="11228439" y="4513006"/>
            <a:chExt cx="580103" cy="2064774"/>
          </a:xfrm>
        </p:grpSpPr>
        <p:sp>
          <p:nvSpPr>
            <p:cNvPr id="5" name="Rectangle: Rounded Corners 4">
              <a:extLst>
                <a:ext uri="{FF2B5EF4-FFF2-40B4-BE49-F238E27FC236}">
                  <a16:creationId xmlns:a16="http://schemas.microsoft.com/office/drawing/2014/main" id="{246C84BD-8FD5-BE97-B446-3A417771A1A4}"/>
                </a:ext>
              </a:extLst>
            </p:cNvPr>
            <p:cNvSpPr/>
            <p:nvPr/>
          </p:nvSpPr>
          <p:spPr>
            <a:xfrm>
              <a:off x="11228439" y="4513006"/>
              <a:ext cx="580103" cy="2064774"/>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hlinkClick r:id="rId3" action="ppaction://hlinksldjump"/>
              <a:extLst>
                <a:ext uri="{FF2B5EF4-FFF2-40B4-BE49-F238E27FC236}">
                  <a16:creationId xmlns:a16="http://schemas.microsoft.com/office/drawing/2014/main" id="{331D4659-F62B-23A2-18FD-4DE27171C7F1}"/>
                </a:ext>
              </a:extLst>
            </p:cNvPr>
            <p:cNvSpPr txBox="1"/>
            <p:nvPr/>
          </p:nvSpPr>
          <p:spPr>
            <a:xfrm>
              <a:off x="11303225" y="4696796"/>
              <a:ext cx="430529" cy="307777"/>
            </a:xfrm>
            <a:prstGeom prst="rect">
              <a:avLst/>
            </a:prstGeom>
            <a:noFill/>
          </p:spPr>
          <p:txBody>
            <a:bodyPr wrap="square" rtlCol="0">
              <a:spAutoFit/>
            </a:bodyPr>
            <a:lstStyle/>
            <a:p>
              <a:r>
                <a:rPr lang="en-IN" sz="1400" b="1" dirty="0">
                  <a:latin typeface="Montserrat SemiBold" pitchFamily="2" charset="0"/>
                </a:rPr>
                <a:t>01</a:t>
              </a:r>
            </a:p>
          </p:txBody>
        </p:sp>
        <p:sp>
          <p:nvSpPr>
            <p:cNvPr id="7" name="TextBox 6">
              <a:hlinkClick r:id="rId4" action="ppaction://hlinksldjump"/>
              <a:extLst>
                <a:ext uri="{FF2B5EF4-FFF2-40B4-BE49-F238E27FC236}">
                  <a16:creationId xmlns:a16="http://schemas.microsoft.com/office/drawing/2014/main" id="{D1AD929B-6926-7D57-0D2E-2B76EEC3072C}"/>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SemiBold" pitchFamily="2" charset="0"/>
                </a:rPr>
                <a:t>02</a:t>
              </a:r>
            </a:p>
          </p:txBody>
        </p:sp>
        <p:sp>
          <p:nvSpPr>
            <p:cNvPr id="8" name="TextBox 7">
              <a:extLst>
                <a:ext uri="{FF2B5EF4-FFF2-40B4-BE49-F238E27FC236}">
                  <a16:creationId xmlns:a16="http://schemas.microsoft.com/office/drawing/2014/main" id="{1129FE7D-73B5-43FA-0053-2E0B9DD76BF8}"/>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Black" pitchFamily="2" charset="0"/>
                </a:rPr>
                <a:t>03</a:t>
              </a:r>
            </a:p>
          </p:txBody>
        </p:sp>
        <p:sp>
          <p:nvSpPr>
            <p:cNvPr id="9" name="TextBox 8">
              <a:hlinkClick r:id="rId5" action="ppaction://hlinksldjump"/>
              <a:extLst>
                <a:ext uri="{FF2B5EF4-FFF2-40B4-BE49-F238E27FC236}">
                  <a16:creationId xmlns:a16="http://schemas.microsoft.com/office/drawing/2014/main" id="{3D8F1A65-8B1C-9B9E-96DF-4C47933DB291}"/>
                </a:ext>
              </a:extLst>
            </p:cNvPr>
            <p:cNvSpPr txBox="1"/>
            <p:nvPr/>
          </p:nvSpPr>
          <p:spPr>
            <a:xfrm>
              <a:off x="11294745" y="5740320"/>
              <a:ext cx="430530" cy="307777"/>
            </a:xfrm>
            <a:prstGeom prst="rect">
              <a:avLst/>
            </a:prstGeom>
            <a:noFill/>
          </p:spPr>
          <p:txBody>
            <a:bodyPr wrap="square" rtlCol="0">
              <a:spAutoFit/>
            </a:bodyPr>
            <a:lstStyle/>
            <a:p>
              <a:r>
                <a:rPr lang="en-IN" sz="1400" dirty="0">
                  <a:latin typeface="Montserrat SemiBold" pitchFamily="2" charset="0"/>
                </a:rPr>
                <a:t>04</a:t>
              </a:r>
            </a:p>
          </p:txBody>
        </p:sp>
        <p:sp>
          <p:nvSpPr>
            <p:cNvPr id="10" name="TextBox 9">
              <a:hlinkClick r:id="rId6" action="ppaction://hlinksldjump"/>
              <a:extLst>
                <a:ext uri="{FF2B5EF4-FFF2-40B4-BE49-F238E27FC236}">
                  <a16:creationId xmlns:a16="http://schemas.microsoft.com/office/drawing/2014/main" id="{17DE5E4C-1FA6-52F4-B31D-57091F2A699F}"/>
                </a:ext>
              </a:extLst>
            </p:cNvPr>
            <p:cNvSpPr txBox="1"/>
            <p:nvPr/>
          </p:nvSpPr>
          <p:spPr>
            <a:xfrm>
              <a:off x="11303225" y="6085475"/>
              <a:ext cx="430530" cy="307777"/>
            </a:xfrm>
            <a:prstGeom prst="rect">
              <a:avLst/>
            </a:prstGeom>
            <a:noFill/>
          </p:spPr>
          <p:txBody>
            <a:bodyPr wrap="square" rtlCol="0">
              <a:spAutoFit/>
            </a:bodyPr>
            <a:lstStyle/>
            <a:p>
              <a:r>
                <a:rPr lang="en-IN" sz="1400" dirty="0">
                  <a:latin typeface="Montserrat SemiBold" pitchFamily="2" charset="0"/>
                </a:rPr>
                <a:t>05</a:t>
              </a:r>
            </a:p>
          </p:txBody>
        </p:sp>
      </p:grpSp>
      <p:sp>
        <p:nvSpPr>
          <p:cNvPr id="15" name="TextBox 14">
            <a:extLst>
              <a:ext uri="{FF2B5EF4-FFF2-40B4-BE49-F238E27FC236}">
                <a16:creationId xmlns:a16="http://schemas.microsoft.com/office/drawing/2014/main" id="{A9156A25-E56F-DE96-3613-C795BD6F7DCF}"/>
              </a:ext>
            </a:extLst>
          </p:cNvPr>
          <p:cNvSpPr txBox="1"/>
          <p:nvPr/>
        </p:nvSpPr>
        <p:spPr>
          <a:xfrm>
            <a:off x="6251238" y="1081547"/>
            <a:ext cx="4267200" cy="1384995"/>
          </a:xfrm>
          <a:prstGeom prst="rect">
            <a:avLst/>
          </a:prstGeom>
          <a:noFill/>
        </p:spPr>
        <p:txBody>
          <a:bodyPr wrap="square" rtlCol="0">
            <a:spAutoFit/>
          </a:bodyPr>
          <a:lstStyle/>
          <a:p>
            <a:r>
              <a:rPr lang="en-IN" sz="2800" dirty="0">
                <a:latin typeface="Poppins SemiBold" panose="00000700000000000000" pitchFamily="2" charset="0"/>
                <a:cs typeface="Poppins SemiBold" panose="00000700000000000000" pitchFamily="2" charset="0"/>
              </a:rPr>
              <a:t>Techniques to address Imbalanced Data</a:t>
            </a:r>
          </a:p>
        </p:txBody>
      </p:sp>
      <p:grpSp>
        <p:nvGrpSpPr>
          <p:cNvPr id="18" name="Group 17">
            <a:extLst>
              <a:ext uri="{FF2B5EF4-FFF2-40B4-BE49-F238E27FC236}">
                <a16:creationId xmlns:a16="http://schemas.microsoft.com/office/drawing/2014/main" id="{B89B05D0-F9C1-7E7F-F560-4F942630CB90}"/>
              </a:ext>
            </a:extLst>
          </p:cNvPr>
          <p:cNvGrpSpPr/>
          <p:nvPr/>
        </p:nvGrpSpPr>
        <p:grpSpPr>
          <a:xfrm>
            <a:off x="6279973" y="2661597"/>
            <a:ext cx="4370440" cy="1298870"/>
            <a:chOff x="6279973" y="2661597"/>
            <a:chExt cx="4370440" cy="1298870"/>
          </a:xfrm>
        </p:grpSpPr>
        <p:sp>
          <p:nvSpPr>
            <p:cNvPr id="16" name="TextBox 15">
              <a:extLst>
                <a:ext uri="{FF2B5EF4-FFF2-40B4-BE49-F238E27FC236}">
                  <a16:creationId xmlns:a16="http://schemas.microsoft.com/office/drawing/2014/main" id="{3D0BE122-7234-197F-9268-8A9EB70C54F1}"/>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01.     Under Sampling</a:t>
              </a:r>
            </a:p>
          </p:txBody>
        </p:sp>
        <p:sp>
          <p:nvSpPr>
            <p:cNvPr id="17" name="TextBox 16">
              <a:extLst>
                <a:ext uri="{FF2B5EF4-FFF2-40B4-BE49-F238E27FC236}">
                  <a16:creationId xmlns:a16="http://schemas.microsoft.com/office/drawing/2014/main" id="{C857423F-D78E-04EF-1214-6096D3473747}"/>
                </a:ext>
              </a:extLst>
            </p:cNvPr>
            <p:cNvSpPr txBox="1"/>
            <p:nvPr/>
          </p:nvSpPr>
          <p:spPr>
            <a:xfrm>
              <a:off x="6806001" y="3006360"/>
              <a:ext cx="3844412" cy="954107"/>
            </a:xfrm>
            <a:prstGeom prst="rect">
              <a:avLst/>
            </a:prstGeom>
            <a:noFill/>
          </p:spPr>
          <p:txBody>
            <a:bodyPr wrap="square" rtlCol="0">
              <a:spAutoFit/>
            </a:bodyPr>
            <a:lstStyle/>
            <a:p>
              <a:r>
                <a:rPr lang="en-US" sz="1400" dirty="0">
                  <a:solidFill>
                    <a:schemeClr val="tx1">
                      <a:lumMod val="50000"/>
                      <a:lumOff val="50000"/>
                    </a:schemeClr>
                  </a:solidFill>
                  <a:latin typeface="Aptos" panose="020B0004020202020204" pitchFamily="34" charset="0"/>
                </a:rPr>
                <a:t>Reduces the number of examples in the majority class to match the minority class, making the dataset balanced but possibly losing valuable information.</a:t>
              </a:r>
              <a:endParaRPr lang="en-IN" sz="1400" dirty="0">
                <a:solidFill>
                  <a:schemeClr val="tx1">
                    <a:lumMod val="50000"/>
                    <a:lumOff val="50000"/>
                  </a:schemeClr>
                </a:solidFill>
                <a:latin typeface="Aptos" panose="020B0004020202020204" pitchFamily="34" charset="0"/>
              </a:endParaRPr>
            </a:p>
          </p:txBody>
        </p:sp>
      </p:grpSp>
      <p:grpSp>
        <p:nvGrpSpPr>
          <p:cNvPr id="19" name="Group 18">
            <a:extLst>
              <a:ext uri="{FF2B5EF4-FFF2-40B4-BE49-F238E27FC236}">
                <a16:creationId xmlns:a16="http://schemas.microsoft.com/office/drawing/2014/main" id="{3533E7B0-3F3D-6CD0-E827-AE4B84150E15}"/>
              </a:ext>
            </a:extLst>
          </p:cNvPr>
          <p:cNvGrpSpPr/>
          <p:nvPr/>
        </p:nvGrpSpPr>
        <p:grpSpPr>
          <a:xfrm>
            <a:off x="6279973" y="4195152"/>
            <a:ext cx="4370440" cy="1298870"/>
            <a:chOff x="6279973" y="2661597"/>
            <a:chExt cx="4370440" cy="1298870"/>
          </a:xfrm>
        </p:grpSpPr>
        <p:sp>
          <p:nvSpPr>
            <p:cNvPr id="20" name="TextBox 19">
              <a:extLst>
                <a:ext uri="{FF2B5EF4-FFF2-40B4-BE49-F238E27FC236}">
                  <a16:creationId xmlns:a16="http://schemas.microsoft.com/office/drawing/2014/main" id="{56D9BA34-F9A5-A888-07EB-5CC38E18458B}"/>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02.     Over Sampling</a:t>
              </a:r>
            </a:p>
          </p:txBody>
        </p:sp>
        <p:sp>
          <p:nvSpPr>
            <p:cNvPr id="21" name="TextBox 20">
              <a:extLst>
                <a:ext uri="{FF2B5EF4-FFF2-40B4-BE49-F238E27FC236}">
                  <a16:creationId xmlns:a16="http://schemas.microsoft.com/office/drawing/2014/main" id="{26F11872-03D7-B83C-8E6C-6486420510C9}"/>
                </a:ext>
              </a:extLst>
            </p:cNvPr>
            <p:cNvSpPr txBox="1"/>
            <p:nvPr/>
          </p:nvSpPr>
          <p:spPr>
            <a:xfrm>
              <a:off x="6806001" y="3006360"/>
              <a:ext cx="3844412" cy="954107"/>
            </a:xfrm>
            <a:prstGeom prst="rect">
              <a:avLst/>
            </a:prstGeom>
            <a:noFill/>
          </p:spPr>
          <p:txBody>
            <a:bodyPr wrap="square" rtlCol="0">
              <a:spAutoFit/>
            </a:bodyPr>
            <a:lstStyle/>
            <a:p>
              <a:r>
                <a:rPr lang="en-US" sz="1400" dirty="0">
                  <a:solidFill>
                    <a:schemeClr val="tx1">
                      <a:lumMod val="50000"/>
                      <a:lumOff val="50000"/>
                    </a:schemeClr>
                  </a:solidFill>
                  <a:latin typeface="Aptos" panose="020B0004020202020204" pitchFamily="34" charset="0"/>
                </a:rPr>
                <a:t>Increases the number of examples in the minority class by duplicating data or creating synthetic samples, which helps balance the dataset but can lead to overfitting.</a:t>
              </a:r>
              <a:endParaRPr lang="en-IN" sz="1400" dirty="0">
                <a:solidFill>
                  <a:schemeClr val="tx1">
                    <a:lumMod val="50000"/>
                    <a:lumOff val="50000"/>
                  </a:schemeClr>
                </a:solidFill>
                <a:latin typeface="Aptos" panose="020B0004020202020204" pitchFamily="34" charset="0"/>
              </a:endParaRPr>
            </a:p>
          </p:txBody>
        </p:sp>
      </p:grpSp>
    </p:spTree>
    <p:extLst>
      <p:ext uri="{BB962C8B-B14F-4D97-AF65-F5344CB8AC3E}">
        <p14:creationId xmlns:p14="http://schemas.microsoft.com/office/powerpoint/2010/main" val="1461513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4">
            <a:extLst>
              <a:ext uri="{FF2B5EF4-FFF2-40B4-BE49-F238E27FC236}">
                <a16:creationId xmlns:a16="http://schemas.microsoft.com/office/drawing/2014/main" id="{C91AD2B9-1AE8-7A03-D0F9-CB4FB0A4AEDA}"/>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8" name="Graphic 28">
            <a:extLst>
              <a:ext uri="{FF2B5EF4-FFF2-40B4-BE49-F238E27FC236}">
                <a16:creationId xmlns:a16="http://schemas.microsoft.com/office/drawing/2014/main" id="{58A35257-2F52-27AE-9127-7242ACC4C502}"/>
              </a:ext>
            </a:extLst>
          </p:cNvPr>
          <p:cNvGrpSpPr/>
          <p:nvPr/>
        </p:nvGrpSpPr>
        <p:grpSpPr>
          <a:xfrm>
            <a:off x="489098" y="463652"/>
            <a:ext cx="3310742" cy="389788"/>
            <a:chOff x="5418799" y="3266632"/>
            <a:chExt cx="3876519" cy="452544"/>
          </a:xfrm>
        </p:grpSpPr>
        <p:grpSp>
          <p:nvGrpSpPr>
            <p:cNvPr id="29" name="Graphic 28">
              <a:extLst>
                <a:ext uri="{FF2B5EF4-FFF2-40B4-BE49-F238E27FC236}">
                  <a16:creationId xmlns:a16="http://schemas.microsoft.com/office/drawing/2014/main" id="{70A73915-ADB4-94D4-5C8B-80FAAEEC708E}"/>
                </a:ext>
              </a:extLst>
            </p:cNvPr>
            <p:cNvGrpSpPr/>
            <p:nvPr/>
          </p:nvGrpSpPr>
          <p:grpSpPr>
            <a:xfrm>
              <a:off x="5418799" y="3266632"/>
              <a:ext cx="495935" cy="452544"/>
              <a:chOff x="5418799" y="3266632"/>
              <a:chExt cx="495935" cy="452544"/>
            </a:xfrm>
            <a:solidFill>
              <a:srgbClr val="F8B500"/>
            </a:solidFill>
          </p:grpSpPr>
          <p:sp>
            <p:nvSpPr>
              <p:cNvPr id="31" name="Freeform: Shape 30">
                <a:extLst>
                  <a:ext uri="{FF2B5EF4-FFF2-40B4-BE49-F238E27FC236}">
                    <a16:creationId xmlns:a16="http://schemas.microsoft.com/office/drawing/2014/main" id="{615300D7-C108-3845-927D-4399185925C1}"/>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E028B9A-A66E-E562-3352-DD75AF70705A}"/>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A96B55-F690-35FC-78A2-8488B7A9000A}"/>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72DB7348-C2D6-4228-0279-3383F8FB1A1B}"/>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8DA76E93-3256-2F08-8B49-821D87234A8C}"/>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B1AE04F5-36F5-164A-4C1A-A996568EBD5A}"/>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86F7B015-5322-8E91-F118-E822461EC3CE}"/>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86425D85-B0E4-C71C-DE63-285B42C13D98}"/>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3221AFAB-F795-F883-1E0C-FE37847801CF}"/>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9BB869D5-06E5-6CB8-0786-6C3F9E13FD7A}"/>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D607EB93-99EB-7E1C-8722-F7AF987ECC77}"/>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AD64AB06-2461-DDA4-35D0-C29BCA1C4036}"/>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30" name="Freeform: Shape 29">
              <a:extLst>
                <a:ext uri="{FF2B5EF4-FFF2-40B4-BE49-F238E27FC236}">
                  <a16:creationId xmlns:a16="http://schemas.microsoft.com/office/drawing/2014/main" id="{4FA1F4E9-91EA-760A-D280-00F78E60FE72}"/>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pic>
        <p:nvPicPr>
          <p:cNvPr id="10242" name="Picture 2" descr="The 5 Most Useful Techniques to Handle Imbalanced Datasets - KDnuggets">
            <a:extLst>
              <a:ext uri="{FF2B5EF4-FFF2-40B4-BE49-F238E27FC236}">
                <a16:creationId xmlns:a16="http://schemas.microsoft.com/office/drawing/2014/main" id="{3E69584E-620C-4333-2289-55CEA0071E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7422"/>
          <a:stretch/>
        </p:blipFill>
        <p:spPr bwMode="auto">
          <a:xfrm>
            <a:off x="7647749" y="2140551"/>
            <a:ext cx="4240876" cy="2369701"/>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9F152028-5D66-444E-7D81-3A015FB91258}"/>
              </a:ext>
            </a:extLst>
          </p:cNvPr>
          <p:cNvSpPr txBox="1"/>
          <p:nvPr/>
        </p:nvSpPr>
        <p:spPr>
          <a:xfrm>
            <a:off x="747582" y="1595120"/>
            <a:ext cx="3403600" cy="523220"/>
          </a:xfrm>
          <a:prstGeom prst="rect">
            <a:avLst/>
          </a:prstGeom>
          <a:noFill/>
        </p:spPr>
        <p:txBody>
          <a:bodyPr wrap="square" rtlCol="0">
            <a:spAutoFit/>
          </a:bodyPr>
          <a:lstStyle/>
          <a:p>
            <a:r>
              <a:rPr lang="en-IN" sz="2800" dirty="0">
                <a:latin typeface="Poppins SemiBold" panose="00000700000000000000" pitchFamily="2" charset="0"/>
                <a:cs typeface="Poppins SemiBold" panose="00000700000000000000" pitchFamily="2" charset="0"/>
              </a:rPr>
              <a:t>Under Sampling</a:t>
            </a:r>
          </a:p>
        </p:txBody>
      </p:sp>
      <p:grpSp>
        <p:nvGrpSpPr>
          <p:cNvPr id="44" name="Group 43">
            <a:extLst>
              <a:ext uri="{FF2B5EF4-FFF2-40B4-BE49-F238E27FC236}">
                <a16:creationId xmlns:a16="http://schemas.microsoft.com/office/drawing/2014/main" id="{8BB86094-63BE-3627-5BC9-FE2620D40DB9}"/>
              </a:ext>
            </a:extLst>
          </p:cNvPr>
          <p:cNvGrpSpPr/>
          <p:nvPr/>
        </p:nvGrpSpPr>
        <p:grpSpPr>
          <a:xfrm>
            <a:off x="768995" y="2387277"/>
            <a:ext cx="3844412" cy="1591686"/>
            <a:chOff x="6279973" y="2661597"/>
            <a:chExt cx="3844412" cy="1591686"/>
          </a:xfrm>
        </p:grpSpPr>
        <p:sp>
          <p:nvSpPr>
            <p:cNvPr id="45" name="TextBox 44">
              <a:extLst>
                <a:ext uri="{FF2B5EF4-FFF2-40B4-BE49-F238E27FC236}">
                  <a16:creationId xmlns:a16="http://schemas.microsoft.com/office/drawing/2014/main" id="{AA5AF32F-8904-6BC7-CA7D-0B66E0D77D30}"/>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01. Definition</a:t>
              </a:r>
            </a:p>
          </p:txBody>
        </p:sp>
        <p:sp>
          <p:nvSpPr>
            <p:cNvPr id="46" name="TextBox 45">
              <a:extLst>
                <a:ext uri="{FF2B5EF4-FFF2-40B4-BE49-F238E27FC236}">
                  <a16:creationId xmlns:a16="http://schemas.microsoft.com/office/drawing/2014/main" id="{5E9B1957-E3CE-681E-BF6A-1D054EDAFD67}"/>
                </a:ext>
              </a:extLst>
            </p:cNvPr>
            <p:cNvSpPr txBox="1"/>
            <p:nvPr/>
          </p:nvSpPr>
          <p:spPr>
            <a:xfrm>
              <a:off x="6279973" y="3060905"/>
              <a:ext cx="3844412" cy="1192378"/>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latin typeface="Aptos" panose="020B0004020202020204" pitchFamily="34" charset="0"/>
                </a:rPr>
                <a:t>Reduces the number of examples in the majority class to match the minority class, making the dataset balanced but possibly losing valuable information.</a:t>
              </a:r>
              <a:endParaRPr lang="en-IN" sz="1400" dirty="0">
                <a:solidFill>
                  <a:schemeClr val="tx1">
                    <a:lumMod val="50000"/>
                    <a:lumOff val="50000"/>
                  </a:schemeClr>
                </a:solidFill>
                <a:latin typeface="Aptos" panose="020B0004020202020204" pitchFamily="34" charset="0"/>
              </a:endParaRPr>
            </a:p>
          </p:txBody>
        </p:sp>
      </p:grpSp>
      <p:grpSp>
        <p:nvGrpSpPr>
          <p:cNvPr id="3" name="Group 2">
            <a:extLst>
              <a:ext uri="{FF2B5EF4-FFF2-40B4-BE49-F238E27FC236}">
                <a16:creationId xmlns:a16="http://schemas.microsoft.com/office/drawing/2014/main" id="{457E4802-66D3-AF33-13E0-E8EA9FCF9935}"/>
              </a:ext>
            </a:extLst>
          </p:cNvPr>
          <p:cNvGrpSpPr/>
          <p:nvPr/>
        </p:nvGrpSpPr>
        <p:grpSpPr>
          <a:xfrm>
            <a:off x="11228439" y="4513006"/>
            <a:ext cx="580103" cy="2064774"/>
            <a:chOff x="11228439" y="4513006"/>
            <a:chExt cx="580103" cy="2064774"/>
          </a:xfrm>
        </p:grpSpPr>
        <p:sp>
          <p:nvSpPr>
            <p:cNvPr id="4" name="Rectangle: Rounded Corners 3">
              <a:extLst>
                <a:ext uri="{FF2B5EF4-FFF2-40B4-BE49-F238E27FC236}">
                  <a16:creationId xmlns:a16="http://schemas.microsoft.com/office/drawing/2014/main" id="{AC67DC0E-2782-994F-86E6-7E73F95B95EB}"/>
                </a:ext>
              </a:extLst>
            </p:cNvPr>
            <p:cNvSpPr/>
            <p:nvPr/>
          </p:nvSpPr>
          <p:spPr>
            <a:xfrm>
              <a:off x="11228439" y="4513006"/>
              <a:ext cx="580103" cy="2064774"/>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hlinkClick r:id="rId3" action="ppaction://hlinksldjump"/>
              <a:extLst>
                <a:ext uri="{FF2B5EF4-FFF2-40B4-BE49-F238E27FC236}">
                  <a16:creationId xmlns:a16="http://schemas.microsoft.com/office/drawing/2014/main" id="{D9343590-E880-1E79-2647-EA47B5F18939}"/>
                </a:ext>
              </a:extLst>
            </p:cNvPr>
            <p:cNvSpPr txBox="1"/>
            <p:nvPr/>
          </p:nvSpPr>
          <p:spPr>
            <a:xfrm>
              <a:off x="11303225" y="4696796"/>
              <a:ext cx="430529" cy="307777"/>
            </a:xfrm>
            <a:prstGeom prst="rect">
              <a:avLst/>
            </a:prstGeom>
            <a:noFill/>
          </p:spPr>
          <p:txBody>
            <a:bodyPr wrap="square" rtlCol="0">
              <a:spAutoFit/>
            </a:bodyPr>
            <a:lstStyle/>
            <a:p>
              <a:r>
                <a:rPr lang="en-IN" sz="1400" b="1" dirty="0">
                  <a:latin typeface="Montserrat SemiBold" pitchFamily="2" charset="0"/>
                </a:rPr>
                <a:t>01</a:t>
              </a:r>
            </a:p>
          </p:txBody>
        </p:sp>
        <p:sp>
          <p:nvSpPr>
            <p:cNvPr id="6" name="TextBox 5">
              <a:hlinkClick r:id="rId4" action="ppaction://hlinksldjump"/>
              <a:extLst>
                <a:ext uri="{FF2B5EF4-FFF2-40B4-BE49-F238E27FC236}">
                  <a16:creationId xmlns:a16="http://schemas.microsoft.com/office/drawing/2014/main" id="{659925CD-ADB2-27A4-9554-F47AFDB09AC8}"/>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SemiBold" pitchFamily="2" charset="0"/>
                </a:rPr>
                <a:t>02</a:t>
              </a:r>
            </a:p>
          </p:txBody>
        </p:sp>
        <p:sp>
          <p:nvSpPr>
            <p:cNvPr id="7" name="TextBox 6">
              <a:hlinkClick r:id="rId5" action="ppaction://hlinksldjump"/>
              <a:extLst>
                <a:ext uri="{FF2B5EF4-FFF2-40B4-BE49-F238E27FC236}">
                  <a16:creationId xmlns:a16="http://schemas.microsoft.com/office/drawing/2014/main" id="{CA51E710-ABED-E4C2-1CE0-CA2073808EB5}"/>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SemiBold" pitchFamily="2" charset="0"/>
                </a:rPr>
                <a:t>03</a:t>
              </a:r>
            </a:p>
          </p:txBody>
        </p:sp>
        <p:sp>
          <p:nvSpPr>
            <p:cNvPr id="8" name="TextBox 7">
              <a:extLst>
                <a:ext uri="{FF2B5EF4-FFF2-40B4-BE49-F238E27FC236}">
                  <a16:creationId xmlns:a16="http://schemas.microsoft.com/office/drawing/2014/main" id="{CD3E85D7-578E-98D2-7EDB-4CA415EBD84F}"/>
                </a:ext>
              </a:extLst>
            </p:cNvPr>
            <p:cNvSpPr txBox="1"/>
            <p:nvPr/>
          </p:nvSpPr>
          <p:spPr>
            <a:xfrm>
              <a:off x="11294744" y="5740320"/>
              <a:ext cx="513797" cy="307777"/>
            </a:xfrm>
            <a:prstGeom prst="rect">
              <a:avLst/>
            </a:prstGeom>
            <a:noFill/>
          </p:spPr>
          <p:txBody>
            <a:bodyPr wrap="square" rtlCol="0">
              <a:spAutoFit/>
            </a:bodyPr>
            <a:lstStyle/>
            <a:p>
              <a:r>
                <a:rPr lang="en-IN" sz="1400" dirty="0">
                  <a:latin typeface="Montserrat Black" pitchFamily="2" charset="0"/>
                </a:rPr>
                <a:t>04</a:t>
              </a:r>
            </a:p>
          </p:txBody>
        </p:sp>
        <p:sp>
          <p:nvSpPr>
            <p:cNvPr id="9" name="TextBox 8">
              <a:hlinkClick r:id="rId6" action="ppaction://hlinksldjump"/>
              <a:extLst>
                <a:ext uri="{FF2B5EF4-FFF2-40B4-BE49-F238E27FC236}">
                  <a16:creationId xmlns:a16="http://schemas.microsoft.com/office/drawing/2014/main" id="{588DD002-5132-EDF5-FD89-426E7447A568}"/>
                </a:ext>
              </a:extLst>
            </p:cNvPr>
            <p:cNvSpPr txBox="1"/>
            <p:nvPr/>
          </p:nvSpPr>
          <p:spPr>
            <a:xfrm>
              <a:off x="11303225" y="6085475"/>
              <a:ext cx="430530" cy="307777"/>
            </a:xfrm>
            <a:prstGeom prst="rect">
              <a:avLst/>
            </a:prstGeom>
            <a:noFill/>
          </p:spPr>
          <p:txBody>
            <a:bodyPr wrap="square" rtlCol="0">
              <a:spAutoFit/>
            </a:bodyPr>
            <a:lstStyle/>
            <a:p>
              <a:r>
                <a:rPr lang="en-IN" sz="1400" dirty="0">
                  <a:latin typeface="Montserrat SemiBold" pitchFamily="2" charset="0"/>
                </a:rPr>
                <a:t>05</a:t>
              </a:r>
            </a:p>
          </p:txBody>
        </p:sp>
      </p:grpSp>
      <p:grpSp>
        <p:nvGrpSpPr>
          <p:cNvPr id="53" name="Group 52">
            <a:extLst>
              <a:ext uri="{FF2B5EF4-FFF2-40B4-BE49-F238E27FC236}">
                <a16:creationId xmlns:a16="http://schemas.microsoft.com/office/drawing/2014/main" id="{43687629-AF7C-04D9-FC78-10F8959AB4D2}"/>
              </a:ext>
            </a:extLst>
          </p:cNvPr>
          <p:cNvGrpSpPr/>
          <p:nvPr/>
        </p:nvGrpSpPr>
        <p:grpSpPr>
          <a:xfrm>
            <a:off x="4748656" y="2387277"/>
            <a:ext cx="3019484" cy="1571366"/>
            <a:chOff x="4925634" y="2905437"/>
            <a:chExt cx="3019484" cy="1571366"/>
          </a:xfrm>
        </p:grpSpPr>
        <p:grpSp>
          <p:nvGrpSpPr>
            <p:cNvPr id="47" name="Group 46">
              <a:extLst>
                <a:ext uri="{FF2B5EF4-FFF2-40B4-BE49-F238E27FC236}">
                  <a16:creationId xmlns:a16="http://schemas.microsoft.com/office/drawing/2014/main" id="{147077F5-50DC-BE1B-A5F8-87405BBBCED1}"/>
                </a:ext>
              </a:extLst>
            </p:cNvPr>
            <p:cNvGrpSpPr/>
            <p:nvPr/>
          </p:nvGrpSpPr>
          <p:grpSpPr>
            <a:xfrm>
              <a:off x="4925634" y="2905437"/>
              <a:ext cx="3019484" cy="1571366"/>
              <a:chOff x="6279973" y="2661597"/>
              <a:chExt cx="3019484" cy="1571366"/>
            </a:xfrm>
          </p:grpSpPr>
          <p:sp>
            <p:nvSpPr>
              <p:cNvPr id="48" name="TextBox 47">
                <a:extLst>
                  <a:ext uri="{FF2B5EF4-FFF2-40B4-BE49-F238E27FC236}">
                    <a16:creationId xmlns:a16="http://schemas.microsoft.com/office/drawing/2014/main" id="{A257F4C2-7A3F-19D3-DA7F-9A6AD2CCA92E}"/>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02. Techniques</a:t>
                </a:r>
              </a:p>
            </p:txBody>
          </p:sp>
          <p:sp>
            <p:nvSpPr>
              <p:cNvPr id="49" name="TextBox 48">
                <a:extLst>
                  <a:ext uri="{FF2B5EF4-FFF2-40B4-BE49-F238E27FC236}">
                    <a16:creationId xmlns:a16="http://schemas.microsoft.com/office/drawing/2014/main" id="{D473B7EE-D0B1-3CDE-838F-06E9C25EDE3F}"/>
                  </a:ext>
                </a:extLst>
              </p:cNvPr>
              <p:cNvSpPr txBox="1"/>
              <p:nvPr/>
            </p:nvSpPr>
            <p:spPr>
              <a:xfrm>
                <a:off x="6279973" y="3040585"/>
                <a:ext cx="3019484" cy="1192378"/>
              </a:xfrm>
              <a:prstGeom prst="rect">
                <a:avLst/>
              </a:prstGeom>
              <a:noFill/>
            </p:spPr>
            <p:txBody>
              <a:bodyPr wrap="square" rtlCol="0">
                <a:spAutoFit/>
              </a:bodyPr>
              <a:lstStyle/>
              <a:p>
                <a:pPr>
                  <a:lnSpc>
                    <a:spcPct val="130000"/>
                  </a:lnSpc>
                </a:pPr>
                <a:r>
                  <a:rPr lang="en-IN" sz="1400" dirty="0">
                    <a:solidFill>
                      <a:schemeClr val="tx1">
                        <a:lumMod val="50000"/>
                        <a:lumOff val="50000"/>
                      </a:schemeClr>
                    </a:solidFill>
                    <a:latin typeface="Aptos" panose="020B0004020202020204" pitchFamily="34" charset="0"/>
                  </a:rPr>
                  <a:t>Common methods include:</a:t>
                </a:r>
              </a:p>
              <a:p>
                <a:pPr>
                  <a:lnSpc>
                    <a:spcPct val="130000"/>
                  </a:lnSpc>
                </a:pPr>
                <a:r>
                  <a:rPr lang="en-IN" sz="1400" dirty="0">
                    <a:solidFill>
                      <a:schemeClr val="tx1">
                        <a:lumMod val="50000"/>
                        <a:lumOff val="50000"/>
                      </a:schemeClr>
                    </a:solidFill>
                    <a:latin typeface="Aptos" panose="020B0004020202020204" pitchFamily="34" charset="0"/>
                  </a:rPr>
                  <a:t>          Random Under Sampling</a:t>
                </a:r>
              </a:p>
              <a:p>
                <a:pPr>
                  <a:lnSpc>
                    <a:spcPct val="130000"/>
                  </a:lnSpc>
                </a:pPr>
                <a:r>
                  <a:rPr lang="en-IN" sz="1400" dirty="0">
                    <a:solidFill>
                      <a:schemeClr val="tx1">
                        <a:lumMod val="50000"/>
                        <a:lumOff val="50000"/>
                      </a:schemeClr>
                    </a:solidFill>
                    <a:latin typeface="Aptos" panose="020B0004020202020204" pitchFamily="34" charset="0"/>
                  </a:rPr>
                  <a:t>          Tomek Links</a:t>
                </a:r>
              </a:p>
              <a:p>
                <a:pPr>
                  <a:lnSpc>
                    <a:spcPct val="130000"/>
                  </a:lnSpc>
                </a:pPr>
                <a:r>
                  <a:rPr lang="en-IN" sz="1400" dirty="0">
                    <a:solidFill>
                      <a:schemeClr val="tx1">
                        <a:lumMod val="50000"/>
                        <a:lumOff val="50000"/>
                      </a:schemeClr>
                    </a:solidFill>
                    <a:latin typeface="Aptos" panose="020B0004020202020204" pitchFamily="34" charset="0"/>
                  </a:rPr>
                  <a:t>          Cluster Centroids</a:t>
                </a:r>
              </a:p>
            </p:txBody>
          </p:sp>
        </p:grpSp>
        <p:sp>
          <p:nvSpPr>
            <p:cNvPr id="50" name="Oval 49">
              <a:extLst>
                <a:ext uri="{FF2B5EF4-FFF2-40B4-BE49-F238E27FC236}">
                  <a16:creationId xmlns:a16="http://schemas.microsoft.com/office/drawing/2014/main" id="{7D4588C4-9101-F9C7-B20D-9C8763B3A76C}"/>
                </a:ext>
              </a:extLst>
            </p:cNvPr>
            <p:cNvSpPr/>
            <p:nvPr/>
          </p:nvSpPr>
          <p:spPr>
            <a:xfrm>
              <a:off x="5158299" y="3705914"/>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Oval 50">
              <a:extLst>
                <a:ext uri="{FF2B5EF4-FFF2-40B4-BE49-F238E27FC236}">
                  <a16:creationId xmlns:a16="http://schemas.microsoft.com/office/drawing/2014/main" id="{A784D735-E38A-E32D-3763-C0DBD9D15324}"/>
                </a:ext>
              </a:extLst>
            </p:cNvPr>
            <p:cNvSpPr/>
            <p:nvPr/>
          </p:nvSpPr>
          <p:spPr>
            <a:xfrm>
              <a:off x="5158299" y="3986387"/>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Oval 51">
              <a:extLst>
                <a:ext uri="{FF2B5EF4-FFF2-40B4-BE49-F238E27FC236}">
                  <a16:creationId xmlns:a16="http://schemas.microsoft.com/office/drawing/2014/main" id="{1724457F-E074-CDD5-4B1D-4CD637480025}"/>
                </a:ext>
              </a:extLst>
            </p:cNvPr>
            <p:cNvSpPr/>
            <p:nvPr/>
          </p:nvSpPr>
          <p:spPr>
            <a:xfrm>
              <a:off x="5158299" y="4250584"/>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cxnSp>
        <p:nvCxnSpPr>
          <p:cNvPr id="2" name="Straight Connector 1">
            <a:extLst>
              <a:ext uri="{FF2B5EF4-FFF2-40B4-BE49-F238E27FC236}">
                <a16:creationId xmlns:a16="http://schemas.microsoft.com/office/drawing/2014/main" id="{51E3A3E7-F36F-1E6B-1AE3-3B31DFDDB74A}"/>
              </a:ext>
            </a:extLst>
          </p:cNvPr>
          <p:cNvCxnSpPr>
            <a:cxnSpLocks/>
          </p:cNvCxnSpPr>
          <p:nvPr/>
        </p:nvCxnSpPr>
        <p:spPr>
          <a:xfrm>
            <a:off x="11503740" y="784620"/>
            <a:ext cx="0" cy="2913514"/>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54" name="Group 53">
            <a:extLst>
              <a:ext uri="{FF2B5EF4-FFF2-40B4-BE49-F238E27FC236}">
                <a16:creationId xmlns:a16="http://schemas.microsoft.com/office/drawing/2014/main" id="{949092A8-0D1C-DF24-158E-CD00D310A3D1}"/>
              </a:ext>
            </a:extLst>
          </p:cNvPr>
          <p:cNvGrpSpPr/>
          <p:nvPr/>
        </p:nvGrpSpPr>
        <p:grpSpPr>
          <a:xfrm>
            <a:off x="760691" y="4341196"/>
            <a:ext cx="3495435" cy="1311609"/>
            <a:chOff x="6279973" y="2661597"/>
            <a:chExt cx="3495435" cy="1311609"/>
          </a:xfrm>
        </p:grpSpPr>
        <p:sp>
          <p:nvSpPr>
            <p:cNvPr id="55" name="TextBox 54">
              <a:extLst>
                <a:ext uri="{FF2B5EF4-FFF2-40B4-BE49-F238E27FC236}">
                  <a16:creationId xmlns:a16="http://schemas.microsoft.com/office/drawing/2014/main" id="{2B351DF4-F44E-98CB-F7A3-01906E1E2CC6}"/>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03. Advantages</a:t>
              </a:r>
            </a:p>
          </p:txBody>
        </p:sp>
        <p:sp>
          <p:nvSpPr>
            <p:cNvPr id="56" name="TextBox 55">
              <a:extLst>
                <a:ext uri="{FF2B5EF4-FFF2-40B4-BE49-F238E27FC236}">
                  <a16:creationId xmlns:a16="http://schemas.microsoft.com/office/drawing/2014/main" id="{B1464A46-2641-60EC-52EB-266BEED35493}"/>
                </a:ext>
              </a:extLst>
            </p:cNvPr>
            <p:cNvSpPr txBox="1"/>
            <p:nvPr/>
          </p:nvSpPr>
          <p:spPr>
            <a:xfrm>
              <a:off x="6279973" y="3060905"/>
              <a:ext cx="3495435" cy="912301"/>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latin typeface="Aptos" panose="020B0004020202020204" pitchFamily="34" charset="0"/>
                </a:rPr>
                <a:t>Simplifies the dataset, reduces computational cost, and can improve model performance on minority class.</a:t>
              </a:r>
              <a:endParaRPr lang="en-IN" sz="1400" dirty="0">
                <a:solidFill>
                  <a:schemeClr val="tx1">
                    <a:lumMod val="50000"/>
                    <a:lumOff val="50000"/>
                  </a:schemeClr>
                </a:solidFill>
                <a:latin typeface="Aptos" panose="020B0004020202020204" pitchFamily="34" charset="0"/>
              </a:endParaRPr>
            </a:p>
          </p:txBody>
        </p:sp>
      </p:grpSp>
      <p:grpSp>
        <p:nvGrpSpPr>
          <p:cNvPr id="57" name="Group 56">
            <a:extLst>
              <a:ext uri="{FF2B5EF4-FFF2-40B4-BE49-F238E27FC236}">
                <a16:creationId xmlns:a16="http://schemas.microsoft.com/office/drawing/2014/main" id="{9A524BC9-AD23-4E95-BEBD-E306243C3A0A}"/>
              </a:ext>
            </a:extLst>
          </p:cNvPr>
          <p:cNvGrpSpPr/>
          <p:nvPr/>
        </p:nvGrpSpPr>
        <p:grpSpPr>
          <a:xfrm>
            <a:off x="4748656" y="4341196"/>
            <a:ext cx="2939845" cy="1591686"/>
            <a:chOff x="6279973" y="2661597"/>
            <a:chExt cx="2939845" cy="1591686"/>
          </a:xfrm>
        </p:grpSpPr>
        <p:sp>
          <p:nvSpPr>
            <p:cNvPr id="58" name="TextBox 57">
              <a:extLst>
                <a:ext uri="{FF2B5EF4-FFF2-40B4-BE49-F238E27FC236}">
                  <a16:creationId xmlns:a16="http://schemas.microsoft.com/office/drawing/2014/main" id="{EB382F5C-D9EB-36AE-202F-517BD0567DEF}"/>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04. Disadvantages</a:t>
              </a:r>
            </a:p>
          </p:txBody>
        </p:sp>
        <p:sp>
          <p:nvSpPr>
            <p:cNvPr id="59" name="TextBox 58">
              <a:extLst>
                <a:ext uri="{FF2B5EF4-FFF2-40B4-BE49-F238E27FC236}">
                  <a16:creationId xmlns:a16="http://schemas.microsoft.com/office/drawing/2014/main" id="{6102F827-F8A1-CC2E-9D31-110F258A6CC9}"/>
                </a:ext>
              </a:extLst>
            </p:cNvPr>
            <p:cNvSpPr txBox="1"/>
            <p:nvPr/>
          </p:nvSpPr>
          <p:spPr>
            <a:xfrm>
              <a:off x="6279973" y="3060905"/>
              <a:ext cx="2939845" cy="1192378"/>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rPr>
                <a:t>May lose important data from the majority class, potentially leading to underrepresentation and loss of valuable information.</a:t>
              </a:r>
              <a:endParaRPr lang="en-IN" sz="1400" dirty="0">
                <a:solidFill>
                  <a:schemeClr val="tx1">
                    <a:lumMod val="50000"/>
                    <a:lumOff val="50000"/>
                  </a:schemeClr>
                </a:solidFill>
              </a:endParaRPr>
            </a:p>
          </p:txBody>
        </p:sp>
      </p:grpSp>
    </p:spTree>
    <p:extLst>
      <p:ext uri="{BB962C8B-B14F-4D97-AF65-F5344CB8AC3E}">
        <p14:creationId xmlns:p14="http://schemas.microsoft.com/office/powerpoint/2010/main" val="1150780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4">
            <a:extLst>
              <a:ext uri="{FF2B5EF4-FFF2-40B4-BE49-F238E27FC236}">
                <a16:creationId xmlns:a16="http://schemas.microsoft.com/office/drawing/2014/main" id="{C91AD2B9-1AE8-7A03-D0F9-CB4FB0A4AEDA}"/>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8" name="Graphic 28">
            <a:extLst>
              <a:ext uri="{FF2B5EF4-FFF2-40B4-BE49-F238E27FC236}">
                <a16:creationId xmlns:a16="http://schemas.microsoft.com/office/drawing/2014/main" id="{58A35257-2F52-27AE-9127-7242ACC4C502}"/>
              </a:ext>
            </a:extLst>
          </p:cNvPr>
          <p:cNvGrpSpPr/>
          <p:nvPr/>
        </p:nvGrpSpPr>
        <p:grpSpPr>
          <a:xfrm>
            <a:off x="489098" y="463652"/>
            <a:ext cx="3310742" cy="389788"/>
            <a:chOff x="5418799" y="3266632"/>
            <a:chExt cx="3876519" cy="452544"/>
          </a:xfrm>
        </p:grpSpPr>
        <p:grpSp>
          <p:nvGrpSpPr>
            <p:cNvPr id="29" name="Graphic 28">
              <a:extLst>
                <a:ext uri="{FF2B5EF4-FFF2-40B4-BE49-F238E27FC236}">
                  <a16:creationId xmlns:a16="http://schemas.microsoft.com/office/drawing/2014/main" id="{70A73915-ADB4-94D4-5C8B-80FAAEEC708E}"/>
                </a:ext>
              </a:extLst>
            </p:cNvPr>
            <p:cNvGrpSpPr/>
            <p:nvPr/>
          </p:nvGrpSpPr>
          <p:grpSpPr>
            <a:xfrm>
              <a:off x="5418799" y="3266632"/>
              <a:ext cx="495935" cy="452544"/>
              <a:chOff x="5418799" y="3266632"/>
              <a:chExt cx="495935" cy="452544"/>
            </a:xfrm>
            <a:solidFill>
              <a:srgbClr val="F8B500"/>
            </a:solidFill>
          </p:grpSpPr>
          <p:sp>
            <p:nvSpPr>
              <p:cNvPr id="31" name="Freeform: Shape 30">
                <a:extLst>
                  <a:ext uri="{FF2B5EF4-FFF2-40B4-BE49-F238E27FC236}">
                    <a16:creationId xmlns:a16="http://schemas.microsoft.com/office/drawing/2014/main" id="{615300D7-C108-3845-927D-4399185925C1}"/>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32" name="Freeform: Shape 31">
                <a:extLst>
                  <a:ext uri="{FF2B5EF4-FFF2-40B4-BE49-F238E27FC236}">
                    <a16:creationId xmlns:a16="http://schemas.microsoft.com/office/drawing/2014/main" id="{BE028B9A-A66E-E562-3352-DD75AF70705A}"/>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33" name="Freeform: Shape 32">
                <a:extLst>
                  <a:ext uri="{FF2B5EF4-FFF2-40B4-BE49-F238E27FC236}">
                    <a16:creationId xmlns:a16="http://schemas.microsoft.com/office/drawing/2014/main" id="{50A96B55-F690-35FC-78A2-8488B7A9000A}"/>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34" name="Freeform: Shape 33">
                <a:extLst>
                  <a:ext uri="{FF2B5EF4-FFF2-40B4-BE49-F238E27FC236}">
                    <a16:creationId xmlns:a16="http://schemas.microsoft.com/office/drawing/2014/main" id="{72DB7348-C2D6-4228-0279-3383F8FB1A1B}"/>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35" name="Freeform: Shape 34">
                <a:extLst>
                  <a:ext uri="{FF2B5EF4-FFF2-40B4-BE49-F238E27FC236}">
                    <a16:creationId xmlns:a16="http://schemas.microsoft.com/office/drawing/2014/main" id="{8DA76E93-3256-2F08-8B49-821D87234A8C}"/>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36" name="Freeform: Shape 35">
                <a:extLst>
                  <a:ext uri="{FF2B5EF4-FFF2-40B4-BE49-F238E27FC236}">
                    <a16:creationId xmlns:a16="http://schemas.microsoft.com/office/drawing/2014/main" id="{B1AE04F5-36F5-164A-4C1A-A996568EBD5A}"/>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37" name="Freeform: Shape 36">
                <a:extLst>
                  <a:ext uri="{FF2B5EF4-FFF2-40B4-BE49-F238E27FC236}">
                    <a16:creationId xmlns:a16="http://schemas.microsoft.com/office/drawing/2014/main" id="{86F7B015-5322-8E91-F118-E822461EC3CE}"/>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38" name="Freeform: Shape 37">
                <a:extLst>
                  <a:ext uri="{FF2B5EF4-FFF2-40B4-BE49-F238E27FC236}">
                    <a16:creationId xmlns:a16="http://schemas.microsoft.com/office/drawing/2014/main" id="{86425D85-B0E4-C71C-DE63-285B42C13D98}"/>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39" name="Freeform: Shape 38">
                <a:extLst>
                  <a:ext uri="{FF2B5EF4-FFF2-40B4-BE49-F238E27FC236}">
                    <a16:creationId xmlns:a16="http://schemas.microsoft.com/office/drawing/2014/main" id="{3221AFAB-F795-F883-1E0C-FE37847801CF}"/>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40" name="Freeform: Shape 39">
                <a:extLst>
                  <a:ext uri="{FF2B5EF4-FFF2-40B4-BE49-F238E27FC236}">
                    <a16:creationId xmlns:a16="http://schemas.microsoft.com/office/drawing/2014/main" id="{9BB869D5-06E5-6CB8-0786-6C3F9E13FD7A}"/>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41" name="Freeform: Shape 40">
                <a:extLst>
                  <a:ext uri="{FF2B5EF4-FFF2-40B4-BE49-F238E27FC236}">
                    <a16:creationId xmlns:a16="http://schemas.microsoft.com/office/drawing/2014/main" id="{D607EB93-99EB-7E1C-8722-F7AF987ECC77}"/>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42" name="Freeform: Shape 41">
                <a:extLst>
                  <a:ext uri="{FF2B5EF4-FFF2-40B4-BE49-F238E27FC236}">
                    <a16:creationId xmlns:a16="http://schemas.microsoft.com/office/drawing/2014/main" id="{AD64AB06-2461-DDA4-35D0-C29BCA1C4036}"/>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30" name="Freeform: Shape 29">
              <a:extLst>
                <a:ext uri="{FF2B5EF4-FFF2-40B4-BE49-F238E27FC236}">
                  <a16:creationId xmlns:a16="http://schemas.microsoft.com/office/drawing/2014/main" id="{4FA1F4E9-91EA-760A-D280-00F78E60FE72}"/>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sp>
        <p:nvSpPr>
          <p:cNvPr id="43" name="TextBox 42">
            <a:extLst>
              <a:ext uri="{FF2B5EF4-FFF2-40B4-BE49-F238E27FC236}">
                <a16:creationId xmlns:a16="http://schemas.microsoft.com/office/drawing/2014/main" id="{9F152028-5D66-444E-7D81-3A015FB91258}"/>
              </a:ext>
            </a:extLst>
          </p:cNvPr>
          <p:cNvSpPr txBox="1"/>
          <p:nvPr/>
        </p:nvSpPr>
        <p:spPr>
          <a:xfrm>
            <a:off x="727911" y="1595120"/>
            <a:ext cx="3057505" cy="523220"/>
          </a:xfrm>
          <a:prstGeom prst="rect">
            <a:avLst/>
          </a:prstGeom>
          <a:noFill/>
        </p:spPr>
        <p:txBody>
          <a:bodyPr wrap="square" rtlCol="0">
            <a:spAutoFit/>
          </a:bodyPr>
          <a:lstStyle/>
          <a:p>
            <a:r>
              <a:rPr lang="en-IN" sz="2800" dirty="0">
                <a:latin typeface="Poppins SemiBold" panose="00000700000000000000" pitchFamily="2" charset="0"/>
                <a:cs typeface="Poppins SemiBold" panose="00000700000000000000" pitchFamily="2" charset="0"/>
              </a:rPr>
              <a:t>Over Sampling</a:t>
            </a:r>
          </a:p>
        </p:txBody>
      </p:sp>
      <p:grpSp>
        <p:nvGrpSpPr>
          <p:cNvPr id="44" name="Group 43">
            <a:extLst>
              <a:ext uri="{FF2B5EF4-FFF2-40B4-BE49-F238E27FC236}">
                <a16:creationId xmlns:a16="http://schemas.microsoft.com/office/drawing/2014/main" id="{8BB86094-63BE-3627-5BC9-FE2620D40DB9}"/>
              </a:ext>
            </a:extLst>
          </p:cNvPr>
          <p:cNvGrpSpPr/>
          <p:nvPr/>
        </p:nvGrpSpPr>
        <p:grpSpPr>
          <a:xfrm>
            <a:off x="749324" y="2387277"/>
            <a:ext cx="3166315" cy="1591686"/>
            <a:chOff x="6279973" y="2661597"/>
            <a:chExt cx="3844412" cy="1591686"/>
          </a:xfrm>
        </p:grpSpPr>
        <p:sp>
          <p:nvSpPr>
            <p:cNvPr id="45" name="TextBox 44">
              <a:extLst>
                <a:ext uri="{FF2B5EF4-FFF2-40B4-BE49-F238E27FC236}">
                  <a16:creationId xmlns:a16="http://schemas.microsoft.com/office/drawing/2014/main" id="{AA5AF32F-8904-6BC7-CA7D-0B66E0D77D30}"/>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01. Definition</a:t>
              </a:r>
            </a:p>
          </p:txBody>
        </p:sp>
        <p:sp>
          <p:nvSpPr>
            <p:cNvPr id="46" name="TextBox 45">
              <a:extLst>
                <a:ext uri="{FF2B5EF4-FFF2-40B4-BE49-F238E27FC236}">
                  <a16:creationId xmlns:a16="http://schemas.microsoft.com/office/drawing/2014/main" id="{5E9B1957-E3CE-681E-BF6A-1D054EDAFD67}"/>
                </a:ext>
              </a:extLst>
            </p:cNvPr>
            <p:cNvSpPr txBox="1"/>
            <p:nvPr/>
          </p:nvSpPr>
          <p:spPr>
            <a:xfrm>
              <a:off x="6279973" y="3060905"/>
              <a:ext cx="3844412" cy="1192378"/>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rPr>
                <a:t>Over sampling increases the size of the minority class by adding more samples, either by duplicating existing ones or generating new synthetic data.</a:t>
              </a:r>
              <a:endParaRPr lang="en-IN" sz="1400" dirty="0">
                <a:solidFill>
                  <a:schemeClr val="tx1">
                    <a:lumMod val="50000"/>
                    <a:lumOff val="50000"/>
                  </a:schemeClr>
                </a:solidFill>
              </a:endParaRPr>
            </a:p>
          </p:txBody>
        </p:sp>
      </p:grpSp>
      <p:pic>
        <p:nvPicPr>
          <p:cNvPr id="10242" name="Picture 2" descr="The 5 Most Useful Techniques to Handle Imbalanced Datasets - KDnuggets">
            <a:extLst>
              <a:ext uri="{FF2B5EF4-FFF2-40B4-BE49-F238E27FC236}">
                <a16:creationId xmlns:a16="http://schemas.microsoft.com/office/drawing/2014/main" id="{3E69584E-620C-4333-2289-55CEA0071E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3183" r="163"/>
          <a:stretch/>
        </p:blipFill>
        <p:spPr bwMode="auto">
          <a:xfrm>
            <a:off x="7555985" y="2168456"/>
            <a:ext cx="3763119" cy="2369701"/>
          </a:xfrm>
          <a:prstGeom prst="rect">
            <a:avLst/>
          </a:prstGeom>
          <a:noFill/>
          <a:extLst>
            <a:ext uri="{909E8E84-426E-40DD-AFC4-6F175D3DCCD1}">
              <a14:hiddenFill xmlns:a14="http://schemas.microsoft.com/office/drawing/2010/main">
                <a:solidFill>
                  <a:srgbClr val="FFFFFF"/>
                </a:solidFill>
              </a14:hiddenFill>
            </a:ext>
          </a:extLst>
        </p:spPr>
      </p:pic>
      <p:grpSp>
        <p:nvGrpSpPr>
          <p:cNvPr id="53" name="Group 52">
            <a:extLst>
              <a:ext uri="{FF2B5EF4-FFF2-40B4-BE49-F238E27FC236}">
                <a16:creationId xmlns:a16="http://schemas.microsoft.com/office/drawing/2014/main" id="{43687629-AF7C-04D9-FC78-10F8959AB4D2}"/>
              </a:ext>
            </a:extLst>
          </p:cNvPr>
          <p:cNvGrpSpPr/>
          <p:nvPr/>
        </p:nvGrpSpPr>
        <p:grpSpPr>
          <a:xfrm>
            <a:off x="4728985" y="2387277"/>
            <a:ext cx="2486892" cy="1571366"/>
            <a:chOff x="4925634" y="2905437"/>
            <a:chExt cx="3019484" cy="1571366"/>
          </a:xfrm>
        </p:grpSpPr>
        <p:grpSp>
          <p:nvGrpSpPr>
            <p:cNvPr id="47" name="Group 46">
              <a:extLst>
                <a:ext uri="{FF2B5EF4-FFF2-40B4-BE49-F238E27FC236}">
                  <a16:creationId xmlns:a16="http://schemas.microsoft.com/office/drawing/2014/main" id="{147077F5-50DC-BE1B-A5F8-87405BBBCED1}"/>
                </a:ext>
              </a:extLst>
            </p:cNvPr>
            <p:cNvGrpSpPr/>
            <p:nvPr/>
          </p:nvGrpSpPr>
          <p:grpSpPr>
            <a:xfrm>
              <a:off x="4925634" y="2905437"/>
              <a:ext cx="3019484" cy="1571366"/>
              <a:chOff x="6279973" y="2661597"/>
              <a:chExt cx="3019484" cy="1571366"/>
            </a:xfrm>
          </p:grpSpPr>
          <p:sp>
            <p:nvSpPr>
              <p:cNvPr id="48" name="TextBox 47">
                <a:extLst>
                  <a:ext uri="{FF2B5EF4-FFF2-40B4-BE49-F238E27FC236}">
                    <a16:creationId xmlns:a16="http://schemas.microsoft.com/office/drawing/2014/main" id="{A257F4C2-7A3F-19D3-DA7F-9A6AD2CCA92E}"/>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02. Techniques</a:t>
                </a:r>
              </a:p>
            </p:txBody>
          </p:sp>
          <p:sp>
            <p:nvSpPr>
              <p:cNvPr id="49" name="TextBox 48">
                <a:extLst>
                  <a:ext uri="{FF2B5EF4-FFF2-40B4-BE49-F238E27FC236}">
                    <a16:creationId xmlns:a16="http://schemas.microsoft.com/office/drawing/2014/main" id="{D473B7EE-D0B1-3CDE-838F-06E9C25EDE3F}"/>
                  </a:ext>
                </a:extLst>
              </p:cNvPr>
              <p:cNvSpPr txBox="1"/>
              <p:nvPr/>
            </p:nvSpPr>
            <p:spPr>
              <a:xfrm>
                <a:off x="6279973" y="3040585"/>
                <a:ext cx="3019484" cy="1192378"/>
              </a:xfrm>
              <a:prstGeom prst="rect">
                <a:avLst/>
              </a:prstGeom>
              <a:noFill/>
            </p:spPr>
            <p:txBody>
              <a:bodyPr wrap="square" rtlCol="0">
                <a:spAutoFit/>
              </a:bodyPr>
              <a:lstStyle/>
              <a:p>
                <a:pPr>
                  <a:lnSpc>
                    <a:spcPct val="130000"/>
                  </a:lnSpc>
                </a:pPr>
                <a:r>
                  <a:rPr lang="en-IN" sz="1400" dirty="0">
                    <a:solidFill>
                      <a:schemeClr val="tx1">
                        <a:lumMod val="50000"/>
                        <a:lumOff val="50000"/>
                      </a:schemeClr>
                    </a:solidFill>
                    <a:latin typeface="Aptos" panose="020B0004020202020204" pitchFamily="34" charset="0"/>
                  </a:rPr>
                  <a:t>Common methods include:</a:t>
                </a:r>
              </a:p>
              <a:p>
                <a:pPr>
                  <a:lnSpc>
                    <a:spcPct val="130000"/>
                  </a:lnSpc>
                </a:pPr>
                <a:r>
                  <a:rPr lang="en-IN" sz="1400" dirty="0">
                    <a:solidFill>
                      <a:schemeClr val="tx1">
                        <a:lumMod val="50000"/>
                        <a:lumOff val="50000"/>
                      </a:schemeClr>
                    </a:solidFill>
                    <a:latin typeface="Aptos" panose="020B0004020202020204" pitchFamily="34" charset="0"/>
                  </a:rPr>
                  <a:t>          Random Over Sampling</a:t>
                </a:r>
              </a:p>
              <a:p>
                <a:pPr>
                  <a:lnSpc>
                    <a:spcPct val="130000"/>
                  </a:lnSpc>
                </a:pPr>
                <a:r>
                  <a:rPr lang="en-IN" sz="1400" dirty="0">
                    <a:solidFill>
                      <a:schemeClr val="tx1">
                        <a:lumMod val="50000"/>
                        <a:lumOff val="50000"/>
                      </a:schemeClr>
                    </a:solidFill>
                    <a:latin typeface="Aptos" panose="020B0004020202020204" pitchFamily="34" charset="0"/>
                  </a:rPr>
                  <a:t>          SMOTE</a:t>
                </a:r>
              </a:p>
              <a:p>
                <a:pPr>
                  <a:lnSpc>
                    <a:spcPct val="130000"/>
                  </a:lnSpc>
                </a:pPr>
                <a:r>
                  <a:rPr lang="en-IN" sz="1400" dirty="0">
                    <a:solidFill>
                      <a:schemeClr val="tx1">
                        <a:lumMod val="50000"/>
                        <a:lumOff val="50000"/>
                      </a:schemeClr>
                    </a:solidFill>
                    <a:latin typeface="Aptos" panose="020B0004020202020204" pitchFamily="34" charset="0"/>
                  </a:rPr>
                  <a:t>          ADASYN</a:t>
                </a:r>
              </a:p>
            </p:txBody>
          </p:sp>
        </p:grpSp>
        <p:sp>
          <p:nvSpPr>
            <p:cNvPr id="50" name="Oval 49">
              <a:extLst>
                <a:ext uri="{FF2B5EF4-FFF2-40B4-BE49-F238E27FC236}">
                  <a16:creationId xmlns:a16="http://schemas.microsoft.com/office/drawing/2014/main" id="{7D4588C4-9101-F9C7-B20D-9C8763B3A76C}"/>
                </a:ext>
              </a:extLst>
            </p:cNvPr>
            <p:cNvSpPr/>
            <p:nvPr/>
          </p:nvSpPr>
          <p:spPr>
            <a:xfrm>
              <a:off x="5158299" y="3698134"/>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Oval 50">
              <a:extLst>
                <a:ext uri="{FF2B5EF4-FFF2-40B4-BE49-F238E27FC236}">
                  <a16:creationId xmlns:a16="http://schemas.microsoft.com/office/drawing/2014/main" id="{A784D735-E38A-E32D-3763-C0DBD9D15324}"/>
                </a:ext>
              </a:extLst>
            </p:cNvPr>
            <p:cNvSpPr/>
            <p:nvPr/>
          </p:nvSpPr>
          <p:spPr>
            <a:xfrm>
              <a:off x="5158299" y="3986387"/>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Oval 51">
              <a:extLst>
                <a:ext uri="{FF2B5EF4-FFF2-40B4-BE49-F238E27FC236}">
                  <a16:creationId xmlns:a16="http://schemas.microsoft.com/office/drawing/2014/main" id="{1724457F-E074-CDD5-4B1D-4CD637480025}"/>
                </a:ext>
              </a:extLst>
            </p:cNvPr>
            <p:cNvSpPr/>
            <p:nvPr/>
          </p:nvSpPr>
          <p:spPr>
            <a:xfrm>
              <a:off x="5158299" y="4250584"/>
              <a:ext cx="116646" cy="122669"/>
            </a:xfrm>
            <a:prstGeom prst="ellipse">
              <a:avLst/>
            </a:prstGeom>
            <a:solidFill>
              <a:srgbClr val="F8B5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54" name="Group 53">
            <a:extLst>
              <a:ext uri="{FF2B5EF4-FFF2-40B4-BE49-F238E27FC236}">
                <a16:creationId xmlns:a16="http://schemas.microsoft.com/office/drawing/2014/main" id="{949092A8-0D1C-DF24-158E-CD00D310A3D1}"/>
              </a:ext>
            </a:extLst>
          </p:cNvPr>
          <p:cNvGrpSpPr/>
          <p:nvPr/>
        </p:nvGrpSpPr>
        <p:grpSpPr>
          <a:xfrm>
            <a:off x="741020" y="4341196"/>
            <a:ext cx="3166315" cy="1311609"/>
            <a:chOff x="6279973" y="2661597"/>
            <a:chExt cx="3844412" cy="1311609"/>
          </a:xfrm>
        </p:grpSpPr>
        <p:sp>
          <p:nvSpPr>
            <p:cNvPr id="55" name="TextBox 54">
              <a:extLst>
                <a:ext uri="{FF2B5EF4-FFF2-40B4-BE49-F238E27FC236}">
                  <a16:creationId xmlns:a16="http://schemas.microsoft.com/office/drawing/2014/main" id="{2B351DF4-F44E-98CB-F7A3-01906E1E2CC6}"/>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03. Advantages</a:t>
              </a:r>
            </a:p>
          </p:txBody>
        </p:sp>
        <p:sp>
          <p:nvSpPr>
            <p:cNvPr id="56" name="TextBox 55">
              <a:extLst>
                <a:ext uri="{FF2B5EF4-FFF2-40B4-BE49-F238E27FC236}">
                  <a16:creationId xmlns:a16="http://schemas.microsoft.com/office/drawing/2014/main" id="{B1464A46-2641-60EC-52EB-266BEED35493}"/>
                </a:ext>
              </a:extLst>
            </p:cNvPr>
            <p:cNvSpPr txBox="1"/>
            <p:nvPr/>
          </p:nvSpPr>
          <p:spPr>
            <a:xfrm>
              <a:off x="6279973" y="3060905"/>
              <a:ext cx="3844412" cy="912301"/>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latin typeface="Aptos" panose="020B0004020202020204" pitchFamily="34" charset="0"/>
                </a:rPr>
                <a:t>Ensures the minority class is well-represented, leading to better model accuracy and more balanced predictions.</a:t>
              </a:r>
              <a:endParaRPr lang="en-IN" sz="1400" dirty="0">
                <a:solidFill>
                  <a:schemeClr val="tx1">
                    <a:lumMod val="50000"/>
                    <a:lumOff val="50000"/>
                  </a:schemeClr>
                </a:solidFill>
                <a:latin typeface="Aptos" panose="020B0004020202020204" pitchFamily="34" charset="0"/>
              </a:endParaRPr>
            </a:p>
          </p:txBody>
        </p:sp>
      </p:grpSp>
      <p:grpSp>
        <p:nvGrpSpPr>
          <p:cNvPr id="57" name="Group 56">
            <a:extLst>
              <a:ext uri="{FF2B5EF4-FFF2-40B4-BE49-F238E27FC236}">
                <a16:creationId xmlns:a16="http://schemas.microsoft.com/office/drawing/2014/main" id="{9A524BC9-AD23-4E95-BEBD-E306243C3A0A}"/>
              </a:ext>
            </a:extLst>
          </p:cNvPr>
          <p:cNvGrpSpPr/>
          <p:nvPr/>
        </p:nvGrpSpPr>
        <p:grpSpPr>
          <a:xfrm>
            <a:off x="4728985" y="4341196"/>
            <a:ext cx="2964649" cy="1591686"/>
            <a:chOff x="6279973" y="2661597"/>
            <a:chExt cx="3599557" cy="1591686"/>
          </a:xfrm>
        </p:grpSpPr>
        <p:sp>
          <p:nvSpPr>
            <p:cNvPr id="58" name="TextBox 57">
              <a:extLst>
                <a:ext uri="{FF2B5EF4-FFF2-40B4-BE49-F238E27FC236}">
                  <a16:creationId xmlns:a16="http://schemas.microsoft.com/office/drawing/2014/main" id="{EB382F5C-D9EB-36AE-202F-517BD0567DEF}"/>
                </a:ext>
              </a:extLst>
            </p:cNvPr>
            <p:cNvSpPr txBox="1"/>
            <p:nvPr/>
          </p:nvSpPr>
          <p:spPr>
            <a:xfrm>
              <a:off x="6279973" y="2661597"/>
              <a:ext cx="2939845" cy="323165"/>
            </a:xfrm>
            <a:prstGeom prst="rect">
              <a:avLst/>
            </a:prstGeom>
            <a:noFill/>
          </p:spPr>
          <p:txBody>
            <a:bodyPr wrap="square" rtlCol="0">
              <a:spAutoFit/>
            </a:bodyPr>
            <a:lstStyle/>
            <a:p>
              <a:r>
                <a:rPr lang="en-IN" sz="1500" dirty="0">
                  <a:latin typeface="Montserrat SemiBold" pitchFamily="2" charset="0"/>
                  <a:cs typeface="Poppins SemiBold" panose="00000700000000000000" pitchFamily="2" charset="0"/>
                </a:rPr>
                <a:t>04. Disadvantages</a:t>
              </a:r>
            </a:p>
          </p:txBody>
        </p:sp>
        <p:sp>
          <p:nvSpPr>
            <p:cNvPr id="59" name="TextBox 58">
              <a:extLst>
                <a:ext uri="{FF2B5EF4-FFF2-40B4-BE49-F238E27FC236}">
                  <a16:creationId xmlns:a16="http://schemas.microsoft.com/office/drawing/2014/main" id="{6102F827-F8A1-CC2E-9D31-110F258A6CC9}"/>
                </a:ext>
              </a:extLst>
            </p:cNvPr>
            <p:cNvSpPr txBox="1"/>
            <p:nvPr/>
          </p:nvSpPr>
          <p:spPr>
            <a:xfrm>
              <a:off x="6279974" y="3060905"/>
              <a:ext cx="3599556" cy="1192378"/>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latin typeface="Aptos" panose="020B0004020202020204" pitchFamily="34" charset="0"/>
                </a:rPr>
                <a:t>Can cause overfitting due to repeated or synthetic data and may increase computational costs due to the larger dataset.</a:t>
              </a:r>
              <a:endParaRPr lang="en-IN" sz="1400" dirty="0">
                <a:solidFill>
                  <a:schemeClr val="tx1">
                    <a:lumMod val="50000"/>
                    <a:lumOff val="50000"/>
                  </a:schemeClr>
                </a:solidFill>
                <a:latin typeface="Aptos" panose="020B0004020202020204" pitchFamily="34" charset="0"/>
              </a:endParaRPr>
            </a:p>
          </p:txBody>
        </p:sp>
      </p:grpSp>
      <p:cxnSp>
        <p:nvCxnSpPr>
          <p:cNvPr id="15" name="Straight Connector 14">
            <a:extLst>
              <a:ext uri="{FF2B5EF4-FFF2-40B4-BE49-F238E27FC236}">
                <a16:creationId xmlns:a16="http://schemas.microsoft.com/office/drawing/2014/main" id="{6436E2F0-8D8E-CF5E-BCDA-98986A97EBBE}"/>
              </a:ext>
            </a:extLst>
          </p:cNvPr>
          <p:cNvCxnSpPr>
            <a:cxnSpLocks/>
          </p:cNvCxnSpPr>
          <p:nvPr/>
        </p:nvCxnSpPr>
        <p:spPr>
          <a:xfrm>
            <a:off x="11503740" y="784620"/>
            <a:ext cx="2950" cy="3665129"/>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16" name="Group 15">
            <a:extLst>
              <a:ext uri="{FF2B5EF4-FFF2-40B4-BE49-F238E27FC236}">
                <a16:creationId xmlns:a16="http://schemas.microsoft.com/office/drawing/2014/main" id="{26117F3F-3773-8133-D096-93720F7CFECE}"/>
              </a:ext>
            </a:extLst>
          </p:cNvPr>
          <p:cNvGrpSpPr/>
          <p:nvPr/>
        </p:nvGrpSpPr>
        <p:grpSpPr>
          <a:xfrm>
            <a:off x="11216640" y="5231100"/>
            <a:ext cx="580103" cy="1336119"/>
            <a:chOff x="11228439" y="4513006"/>
            <a:chExt cx="580103" cy="1336119"/>
          </a:xfrm>
        </p:grpSpPr>
        <p:sp>
          <p:nvSpPr>
            <p:cNvPr id="17" name="Rectangle: Rounded Corners 16">
              <a:extLst>
                <a:ext uri="{FF2B5EF4-FFF2-40B4-BE49-F238E27FC236}">
                  <a16:creationId xmlns:a16="http://schemas.microsoft.com/office/drawing/2014/main" id="{EE2FD805-A083-0370-B3A4-B71D71D375B5}"/>
                </a:ext>
              </a:extLst>
            </p:cNvPr>
            <p:cNvSpPr/>
            <p:nvPr/>
          </p:nvSpPr>
          <p:spPr>
            <a:xfrm>
              <a:off x="11228439" y="4513006"/>
              <a:ext cx="580103" cy="1336119"/>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TextBox 17">
              <a:extLst>
                <a:ext uri="{FF2B5EF4-FFF2-40B4-BE49-F238E27FC236}">
                  <a16:creationId xmlns:a16="http://schemas.microsoft.com/office/drawing/2014/main" id="{2EC50100-FDD1-A07F-A847-8458F2CA5ED8}"/>
                </a:ext>
              </a:extLst>
            </p:cNvPr>
            <p:cNvSpPr txBox="1"/>
            <p:nvPr/>
          </p:nvSpPr>
          <p:spPr>
            <a:xfrm>
              <a:off x="11303225" y="4696796"/>
              <a:ext cx="430529" cy="307777"/>
            </a:xfrm>
            <a:prstGeom prst="rect">
              <a:avLst/>
            </a:prstGeom>
            <a:noFill/>
          </p:spPr>
          <p:txBody>
            <a:bodyPr wrap="square" rtlCol="0">
              <a:spAutoFit/>
            </a:bodyPr>
            <a:lstStyle/>
            <a:p>
              <a:r>
                <a:rPr lang="en-IN" sz="1400" dirty="0">
                  <a:latin typeface="Montserrat Black" pitchFamily="2" charset="0"/>
                </a:rPr>
                <a:t>05</a:t>
              </a:r>
            </a:p>
          </p:txBody>
        </p:sp>
        <p:sp>
          <p:nvSpPr>
            <p:cNvPr id="19" name="TextBox 18">
              <a:hlinkClick r:id="rId3" action="ppaction://hlinksldjump"/>
              <a:extLst>
                <a:ext uri="{FF2B5EF4-FFF2-40B4-BE49-F238E27FC236}">
                  <a16:creationId xmlns:a16="http://schemas.microsoft.com/office/drawing/2014/main" id="{B39BD8CF-21B2-79CD-606A-4D871240210D}"/>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SemiBold" pitchFamily="2" charset="0"/>
                </a:rPr>
                <a:t>06</a:t>
              </a:r>
            </a:p>
          </p:txBody>
        </p:sp>
        <p:sp>
          <p:nvSpPr>
            <p:cNvPr id="20" name="TextBox 19">
              <a:hlinkClick r:id="rId4" action="ppaction://hlinksldjump"/>
              <a:extLst>
                <a:ext uri="{FF2B5EF4-FFF2-40B4-BE49-F238E27FC236}">
                  <a16:creationId xmlns:a16="http://schemas.microsoft.com/office/drawing/2014/main" id="{5BDC61C4-CD55-F468-06F0-988DF88AFD18}"/>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SemiBold" pitchFamily="2" charset="0"/>
                </a:rPr>
                <a:t>07</a:t>
              </a:r>
            </a:p>
          </p:txBody>
        </p:sp>
      </p:grpSp>
    </p:spTree>
    <p:extLst>
      <p:ext uri="{BB962C8B-B14F-4D97-AF65-F5344CB8AC3E}">
        <p14:creationId xmlns:p14="http://schemas.microsoft.com/office/powerpoint/2010/main" val="36467474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A3FE7B07-0C80-E654-9816-693A81F486B9}"/>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 name="Graphic 28">
            <a:extLst>
              <a:ext uri="{FF2B5EF4-FFF2-40B4-BE49-F238E27FC236}">
                <a16:creationId xmlns:a16="http://schemas.microsoft.com/office/drawing/2014/main" id="{A0F92977-F0C1-1D12-34E8-8079B483C91F}"/>
              </a:ext>
            </a:extLst>
          </p:cNvPr>
          <p:cNvGrpSpPr/>
          <p:nvPr/>
        </p:nvGrpSpPr>
        <p:grpSpPr>
          <a:xfrm>
            <a:off x="489098" y="463652"/>
            <a:ext cx="3310742" cy="389788"/>
            <a:chOff x="5418799" y="3266632"/>
            <a:chExt cx="3876519" cy="452544"/>
          </a:xfrm>
        </p:grpSpPr>
        <p:grpSp>
          <p:nvGrpSpPr>
            <p:cNvPr id="4" name="Graphic 28">
              <a:extLst>
                <a:ext uri="{FF2B5EF4-FFF2-40B4-BE49-F238E27FC236}">
                  <a16:creationId xmlns:a16="http://schemas.microsoft.com/office/drawing/2014/main" id="{2E4EACEB-5A88-57F3-B940-3940238B9E2B}"/>
                </a:ext>
              </a:extLst>
            </p:cNvPr>
            <p:cNvGrpSpPr/>
            <p:nvPr/>
          </p:nvGrpSpPr>
          <p:grpSpPr>
            <a:xfrm>
              <a:off x="5418799" y="3266632"/>
              <a:ext cx="495935" cy="452544"/>
              <a:chOff x="5418799" y="3266632"/>
              <a:chExt cx="495935" cy="452544"/>
            </a:xfrm>
            <a:solidFill>
              <a:srgbClr val="F8B500"/>
            </a:solidFill>
          </p:grpSpPr>
          <p:sp>
            <p:nvSpPr>
              <p:cNvPr id="6" name="Freeform: Shape 5">
                <a:extLst>
                  <a:ext uri="{FF2B5EF4-FFF2-40B4-BE49-F238E27FC236}">
                    <a16:creationId xmlns:a16="http://schemas.microsoft.com/office/drawing/2014/main" id="{D16C044D-A446-4628-F43A-FC6050AB7A00}"/>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7" name="Freeform: Shape 6">
                <a:extLst>
                  <a:ext uri="{FF2B5EF4-FFF2-40B4-BE49-F238E27FC236}">
                    <a16:creationId xmlns:a16="http://schemas.microsoft.com/office/drawing/2014/main" id="{6C597E51-D75C-058F-E524-B5C14AE1D883}"/>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8" name="Freeform: Shape 7">
                <a:extLst>
                  <a:ext uri="{FF2B5EF4-FFF2-40B4-BE49-F238E27FC236}">
                    <a16:creationId xmlns:a16="http://schemas.microsoft.com/office/drawing/2014/main" id="{F1D2DDAA-6960-DF8C-E269-D317EE2D340D}"/>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9" name="Freeform: Shape 8">
                <a:extLst>
                  <a:ext uri="{FF2B5EF4-FFF2-40B4-BE49-F238E27FC236}">
                    <a16:creationId xmlns:a16="http://schemas.microsoft.com/office/drawing/2014/main" id="{12860766-B498-B3F4-41BD-F116FEB75A6A}"/>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10" name="Freeform: Shape 9">
                <a:extLst>
                  <a:ext uri="{FF2B5EF4-FFF2-40B4-BE49-F238E27FC236}">
                    <a16:creationId xmlns:a16="http://schemas.microsoft.com/office/drawing/2014/main" id="{10957DA5-2A48-6EA8-11B2-7A1C2A530012}"/>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11" name="Freeform: Shape 10">
                <a:extLst>
                  <a:ext uri="{FF2B5EF4-FFF2-40B4-BE49-F238E27FC236}">
                    <a16:creationId xmlns:a16="http://schemas.microsoft.com/office/drawing/2014/main" id="{695E9CC1-60F9-0734-B797-B10E183F2160}"/>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12" name="Freeform: Shape 11">
                <a:extLst>
                  <a:ext uri="{FF2B5EF4-FFF2-40B4-BE49-F238E27FC236}">
                    <a16:creationId xmlns:a16="http://schemas.microsoft.com/office/drawing/2014/main" id="{79506896-EA82-6D19-B965-6DC9A2171A58}"/>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13" name="Freeform: Shape 12">
                <a:extLst>
                  <a:ext uri="{FF2B5EF4-FFF2-40B4-BE49-F238E27FC236}">
                    <a16:creationId xmlns:a16="http://schemas.microsoft.com/office/drawing/2014/main" id="{2BFD0BD1-0154-C322-D97B-2A1BFC7026EB}"/>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14" name="Freeform: Shape 13">
                <a:extLst>
                  <a:ext uri="{FF2B5EF4-FFF2-40B4-BE49-F238E27FC236}">
                    <a16:creationId xmlns:a16="http://schemas.microsoft.com/office/drawing/2014/main" id="{39A7BFBA-B080-4E44-4F3B-078545E3BF3C}"/>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15" name="Freeform: Shape 14">
                <a:extLst>
                  <a:ext uri="{FF2B5EF4-FFF2-40B4-BE49-F238E27FC236}">
                    <a16:creationId xmlns:a16="http://schemas.microsoft.com/office/drawing/2014/main" id="{431CB6E6-B635-033C-CA3E-71CC4B275A09}"/>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DA9B8513-7E69-1A24-17CB-63273934E89C}"/>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1C6106CA-D084-D9C0-9B00-A5CBCFF954BB}"/>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5" name="Freeform: Shape 4">
              <a:extLst>
                <a:ext uri="{FF2B5EF4-FFF2-40B4-BE49-F238E27FC236}">
                  <a16:creationId xmlns:a16="http://schemas.microsoft.com/office/drawing/2014/main" id="{B0D9DBCD-3AB2-6540-DF38-4BCB35082503}"/>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sp>
        <p:nvSpPr>
          <p:cNvPr id="18" name="Rectangle 6">
            <a:extLst>
              <a:ext uri="{FF2B5EF4-FFF2-40B4-BE49-F238E27FC236}">
                <a16:creationId xmlns:a16="http://schemas.microsoft.com/office/drawing/2014/main" id="{8C37ECC8-6DB0-BF1F-9FA3-A87039379920}"/>
              </a:ext>
            </a:extLst>
          </p:cNvPr>
          <p:cNvSpPr/>
          <p:nvPr/>
        </p:nvSpPr>
        <p:spPr>
          <a:xfrm>
            <a:off x="5397910" y="2935611"/>
            <a:ext cx="6794090" cy="3922390"/>
          </a:xfrm>
          <a:custGeom>
            <a:avLst/>
            <a:gdLst>
              <a:gd name="connsiteX0" fmla="*/ 0 w 5427406"/>
              <a:gd name="connsiteY0" fmla="*/ 0 h 3908323"/>
              <a:gd name="connsiteX1" fmla="*/ 5427406 w 5427406"/>
              <a:gd name="connsiteY1" fmla="*/ 0 h 3908323"/>
              <a:gd name="connsiteX2" fmla="*/ 5427406 w 5427406"/>
              <a:gd name="connsiteY2" fmla="*/ 3908323 h 3908323"/>
              <a:gd name="connsiteX3" fmla="*/ 0 w 5427406"/>
              <a:gd name="connsiteY3" fmla="*/ 3908323 h 3908323"/>
              <a:gd name="connsiteX4" fmla="*/ 0 w 5427406"/>
              <a:gd name="connsiteY4" fmla="*/ 0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24963 h 3924963"/>
              <a:gd name="connsiteX1" fmla="*/ 5427406 w 5427406"/>
              <a:gd name="connsiteY1" fmla="*/ 16640 h 3924963"/>
              <a:gd name="connsiteX2" fmla="*/ 5427406 w 5427406"/>
              <a:gd name="connsiteY2" fmla="*/ 3924963 h 3924963"/>
              <a:gd name="connsiteX3" fmla="*/ 0 w 5427406"/>
              <a:gd name="connsiteY3" fmla="*/ 3924963 h 3924963"/>
              <a:gd name="connsiteX0" fmla="*/ 0 w 5427406"/>
              <a:gd name="connsiteY0" fmla="*/ 3925902 h 3925902"/>
              <a:gd name="connsiteX1" fmla="*/ 5427406 w 5427406"/>
              <a:gd name="connsiteY1" fmla="*/ 17579 h 3925902"/>
              <a:gd name="connsiteX2" fmla="*/ 5427406 w 5427406"/>
              <a:gd name="connsiteY2" fmla="*/ 3925902 h 3925902"/>
              <a:gd name="connsiteX3" fmla="*/ 0 w 5427406"/>
              <a:gd name="connsiteY3" fmla="*/ 3925902 h 3925902"/>
              <a:gd name="connsiteX0" fmla="*/ 0 w 5427406"/>
              <a:gd name="connsiteY0" fmla="*/ 3923705 h 3923705"/>
              <a:gd name="connsiteX1" fmla="*/ 5427406 w 5427406"/>
              <a:gd name="connsiteY1" fmla="*/ 15382 h 3923705"/>
              <a:gd name="connsiteX2" fmla="*/ 5427406 w 5427406"/>
              <a:gd name="connsiteY2" fmla="*/ 3923705 h 3923705"/>
              <a:gd name="connsiteX3" fmla="*/ 0 w 5427406"/>
              <a:gd name="connsiteY3" fmla="*/ 3923705 h 3923705"/>
              <a:gd name="connsiteX0" fmla="*/ 0 w 5427406"/>
              <a:gd name="connsiteY0" fmla="*/ 3921882 h 3921882"/>
              <a:gd name="connsiteX1" fmla="*/ 5427406 w 5427406"/>
              <a:gd name="connsiteY1" fmla="*/ 13559 h 3921882"/>
              <a:gd name="connsiteX2" fmla="*/ 5427406 w 5427406"/>
              <a:gd name="connsiteY2" fmla="*/ 3921882 h 3921882"/>
              <a:gd name="connsiteX3" fmla="*/ 0 w 5427406"/>
              <a:gd name="connsiteY3" fmla="*/ 3921882 h 3921882"/>
              <a:gd name="connsiteX0" fmla="*/ 0 w 5427406"/>
              <a:gd name="connsiteY0" fmla="*/ 3921441 h 3921441"/>
              <a:gd name="connsiteX1" fmla="*/ 5427406 w 5427406"/>
              <a:gd name="connsiteY1" fmla="*/ 13118 h 3921441"/>
              <a:gd name="connsiteX2" fmla="*/ 5427406 w 5427406"/>
              <a:gd name="connsiteY2" fmla="*/ 3921441 h 3921441"/>
              <a:gd name="connsiteX3" fmla="*/ 0 w 5427406"/>
              <a:gd name="connsiteY3" fmla="*/ 3921441 h 3921441"/>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35932 h 3935932"/>
              <a:gd name="connsiteX1" fmla="*/ 5427406 w 5427406"/>
              <a:gd name="connsiteY1" fmla="*/ 27609 h 3935932"/>
              <a:gd name="connsiteX2" fmla="*/ 5427406 w 5427406"/>
              <a:gd name="connsiteY2" fmla="*/ 3935932 h 3935932"/>
              <a:gd name="connsiteX3" fmla="*/ 0 w 5427406"/>
              <a:gd name="connsiteY3" fmla="*/ 3935932 h 3935932"/>
              <a:gd name="connsiteX0" fmla="*/ 0 w 5427406"/>
              <a:gd name="connsiteY0" fmla="*/ 3922390 h 3922390"/>
              <a:gd name="connsiteX1" fmla="*/ 5427406 w 5427406"/>
              <a:gd name="connsiteY1" fmla="*/ 14067 h 3922390"/>
              <a:gd name="connsiteX2" fmla="*/ 5427406 w 5427406"/>
              <a:gd name="connsiteY2" fmla="*/ 3922390 h 3922390"/>
              <a:gd name="connsiteX3" fmla="*/ 0 w 5427406"/>
              <a:gd name="connsiteY3" fmla="*/ 3922390 h 3922390"/>
            </a:gdLst>
            <a:ahLst/>
            <a:cxnLst>
              <a:cxn ang="0">
                <a:pos x="connsiteX0" y="connsiteY0"/>
              </a:cxn>
              <a:cxn ang="0">
                <a:pos x="connsiteX1" y="connsiteY1"/>
              </a:cxn>
              <a:cxn ang="0">
                <a:pos x="connsiteX2" y="connsiteY2"/>
              </a:cxn>
              <a:cxn ang="0">
                <a:pos x="connsiteX3" y="connsiteY3"/>
              </a:cxn>
            </a:cxnLst>
            <a:rect l="l" t="t" r="r" b="b"/>
            <a:pathLst>
              <a:path w="5427406" h="3922390">
                <a:moveTo>
                  <a:pt x="0" y="3922390"/>
                </a:moveTo>
                <a:cubicBezTo>
                  <a:pt x="3010064" y="3455358"/>
                  <a:pt x="2905596" y="-256320"/>
                  <a:pt x="5427406" y="14067"/>
                </a:cubicBezTo>
                <a:lnTo>
                  <a:pt x="5427406" y="3922390"/>
                </a:lnTo>
                <a:lnTo>
                  <a:pt x="0" y="392239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Straight Connector 19">
            <a:extLst>
              <a:ext uri="{FF2B5EF4-FFF2-40B4-BE49-F238E27FC236}">
                <a16:creationId xmlns:a16="http://schemas.microsoft.com/office/drawing/2014/main" id="{20AF84BB-BB0A-A16A-A728-D600F4EBCC4F}"/>
              </a:ext>
            </a:extLst>
          </p:cNvPr>
          <p:cNvCxnSpPr>
            <a:cxnSpLocks/>
          </p:cNvCxnSpPr>
          <p:nvPr/>
        </p:nvCxnSpPr>
        <p:spPr>
          <a:xfrm>
            <a:off x="11503740" y="784620"/>
            <a:ext cx="2950" cy="3665129"/>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22" name="Group 21">
            <a:extLst>
              <a:ext uri="{FF2B5EF4-FFF2-40B4-BE49-F238E27FC236}">
                <a16:creationId xmlns:a16="http://schemas.microsoft.com/office/drawing/2014/main" id="{D71B7745-D28F-7B20-69E4-E330BD34FC47}"/>
              </a:ext>
            </a:extLst>
          </p:cNvPr>
          <p:cNvGrpSpPr/>
          <p:nvPr/>
        </p:nvGrpSpPr>
        <p:grpSpPr>
          <a:xfrm>
            <a:off x="975360" y="2773680"/>
            <a:ext cx="3844412" cy="2224665"/>
            <a:chOff x="975360" y="2773680"/>
            <a:chExt cx="3844412" cy="2224665"/>
          </a:xfrm>
        </p:grpSpPr>
        <p:sp>
          <p:nvSpPr>
            <p:cNvPr id="47" name="TextBox 46">
              <a:extLst>
                <a:ext uri="{FF2B5EF4-FFF2-40B4-BE49-F238E27FC236}">
                  <a16:creationId xmlns:a16="http://schemas.microsoft.com/office/drawing/2014/main" id="{4B637FAC-E06D-D642-60C7-97AB86052F91}"/>
                </a:ext>
              </a:extLst>
            </p:cNvPr>
            <p:cNvSpPr txBox="1"/>
            <p:nvPr/>
          </p:nvSpPr>
          <p:spPr>
            <a:xfrm>
              <a:off x="975360" y="2773680"/>
              <a:ext cx="3220720" cy="954107"/>
            </a:xfrm>
            <a:prstGeom prst="rect">
              <a:avLst/>
            </a:prstGeom>
            <a:noFill/>
          </p:spPr>
          <p:txBody>
            <a:bodyPr wrap="square" rtlCol="0">
              <a:spAutoFit/>
            </a:bodyPr>
            <a:lstStyle/>
            <a:p>
              <a:r>
                <a:rPr lang="en-IN" sz="2800" dirty="0">
                  <a:latin typeface="Poppins SemiBold" panose="00000700000000000000" pitchFamily="2" charset="0"/>
                  <a:cs typeface="Poppins SemiBold" panose="00000700000000000000" pitchFamily="2" charset="0"/>
                </a:rPr>
                <a:t>Challenges &amp;</a:t>
              </a:r>
            </a:p>
            <a:p>
              <a:r>
                <a:rPr lang="en-IN" sz="2800" dirty="0">
                  <a:latin typeface="Poppins SemiBold" panose="00000700000000000000" pitchFamily="2" charset="0"/>
                  <a:cs typeface="Poppins SemiBold" panose="00000700000000000000" pitchFamily="2" charset="0"/>
                </a:rPr>
                <a:t>Considerations</a:t>
              </a:r>
            </a:p>
          </p:txBody>
        </p:sp>
        <p:sp>
          <p:nvSpPr>
            <p:cNvPr id="48" name="TextBox 47">
              <a:extLst>
                <a:ext uri="{FF2B5EF4-FFF2-40B4-BE49-F238E27FC236}">
                  <a16:creationId xmlns:a16="http://schemas.microsoft.com/office/drawing/2014/main" id="{F90622B6-064F-0A01-187B-686087A24144}"/>
                </a:ext>
              </a:extLst>
            </p:cNvPr>
            <p:cNvSpPr txBox="1"/>
            <p:nvPr/>
          </p:nvSpPr>
          <p:spPr>
            <a:xfrm>
              <a:off x="975360" y="3805967"/>
              <a:ext cx="3844412" cy="1192378"/>
            </a:xfrm>
            <a:prstGeom prst="rect">
              <a:avLst/>
            </a:prstGeom>
            <a:noFill/>
          </p:spPr>
          <p:txBody>
            <a:bodyPr wrap="square" rtlCol="0">
              <a:spAutoFit/>
            </a:bodyPr>
            <a:lstStyle/>
            <a:p>
              <a:pPr>
                <a:lnSpc>
                  <a:spcPct val="130000"/>
                </a:lnSpc>
              </a:pPr>
              <a:r>
                <a:rPr lang="en-US" sz="1400" dirty="0">
                  <a:solidFill>
                    <a:schemeClr val="tx1">
                      <a:lumMod val="50000"/>
                      <a:lumOff val="50000"/>
                    </a:schemeClr>
                  </a:solidFill>
                </a:rPr>
                <a:t>It can be challenging to select the appropriate sampling method, as each has its strengths and weaknesses depending on the dataset and problem.</a:t>
              </a:r>
              <a:endParaRPr lang="en-IN" sz="1400" dirty="0">
                <a:solidFill>
                  <a:schemeClr val="tx1">
                    <a:lumMod val="50000"/>
                    <a:lumOff val="50000"/>
                  </a:schemeClr>
                </a:solidFill>
              </a:endParaRPr>
            </a:p>
          </p:txBody>
        </p:sp>
      </p:grpSp>
      <p:grpSp>
        <p:nvGrpSpPr>
          <p:cNvPr id="56" name="Group 55">
            <a:extLst>
              <a:ext uri="{FF2B5EF4-FFF2-40B4-BE49-F238E27FC236}">
                <a16:creationId xmlns:a16="http://schemas.microsoft.com/office/drawing/2014/main" id="{D8D3103C-F2AA-1F51-ABE9-4F136A10E7F2}"/>
              </a:ext>
            </a:extLst>
          </p:cNvPr>
          <p:cNvGrpSpPr/>
          <p:nvPr/>
        </p:nvGrpSpPr>
        <p:grpSpPr>
          <a:xfrm>
            <a:off x="5791200" y="1147749"/>
            <a:ext cx="4724400" cy="1422400"/>
            <a:chOff x="5791200" y="833120"/>
            <a:chExt cx="4724400" cy="1422400"/>
          </a:xfrm>
        </p:grpSpPr>
        <p:sp>
          <p:nvSpPr>
            <p:cNvPr id="49" name="Rectangle: Rounded Corners 48">
              <a:extLst>
                <a:ext uri="{FF2B5EF4-FFF2-40B4-BE49-F238E27FC236}">
                  <a16:creationId xmlns:a16="http://schemas.microsoft.com/office/drawing/2014/main" id="{C968E2AF-5412-438B-DC44-35A27661838B}"/>
                </a:ext>
              </a:extLst>
            </p:cNvPr>
            <p:cNvSpPr/>
            <p:nvPr/>
          </p:nvSpPr>
          <p:spPr>
            <a:xfrm>
              <a:off x="5791200" y="833120"/>
              <a:ext cx="4724400" cy="1422400"/>
            </a:xfrm>
            <a:prstGeom prst="roundRect">
              <a:avLst/>
            </a:prstGeom>
            <a:solidFill>
              <a:srgbClr val="FFFFFF"/>
            </a:solidFill>
            <a:ln>
              <a:noFill/>
            </a:ln>
            <a:effectLst>
              <a:outerShdw blurRad="63500" sx="102000" sy="102000" algn="ctr" rotWithShape="0">
                <a:prstClr val="black">
                  <a:alpha val="2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2" name="TextBox 51">
              <a:extLst>
                <a:ext uri="{FF2B5EF4-FFF2-40B4-BE49-F238E27FC236}">
                  <a16:creationId xmlns:a16="http://schemas.microsoft.com/office/drawing/2014/main" id="{ADC9038B-FF08-F1B2-4468-A5BF65D0CF8F}"/>
                </a:ext>
              </a:extLst>
            </p:cNvPr>
            <p:cNvSpPr txBox="1"/>
            <p:nvPr/>
          </p:nvSpPr>
          <p:spPr>
            <a:xfrm>
              <a:off x="5862320" y="1220857"/>
              <a:ext cx="853440" cy="707886"/>
            </a:xfrm>
            <a:prstGeom prst="rect">
              <a:avLst/>
            </a:prstGeom>
            <a:noFill/>
          </p:spPr>
          <p:txBody>
            <a:bodyPr wrap="square" rtlCol="0">
              <a:spAutoFit/>
            </a:bodyPr>
            <a:lstStyle/>
            <a:p>
              <a:r>
                <a:rPr lang="en-IN" sz="4000" dirty="0">
                  <a:solidFill>
                    <a:srgbClr val="F8B500"/>
                  </a:solidFill>
                  <a:latin typeface="Biome" panose="020B0503030204020804" pitchFamily="34" charset="0"/>
                  <a:cs typeface="Biome" panose="020B0503030204020804" pitchFamily="34" charset="0"/>
                </a:rPr>
                <a:t>01</a:t>
              </a:r>
            </a:p>
          </p:txBody>
        </p:sp>
        <p:sp>
          <p:nvSpPr>
            <p:cNvPr id="55" name="TextBox 54">
              <a:extLst>
                <a:ext uri="{FF2B5EF4-FFF2-40B4-BE49-F238E27FC236}">
                  <a16:creationId xmlns:a16="http://schemas.microsoft.com/office/drawing/2014/main" id="{1EEBE3FE-D2EE-A310-0B67-B74DC03161FA}"/>
                </a:ext>
              </a:extLst>
            </p:cNvPr>
            <p:cNvSpPr txBox="1"/>
            <p:nvPr/>
          </p:nvSpPr>
          <p:spPr>
            <a:xfrm>
              <a:off x="6705600" y="1066422"/>
              <a:ext cx="3434080" cy="954107"/>
            </a:xfrm>
            <a:prstGeom prst="rect">
              <a:avLst/>
            </a:prstGeom>
            <a:noFill/>
          </p:spPr>
          <p:txBody>
            <a:bodyPr wrap="square" rtlCol="0">
              <a:spAutoFit/>
            </a:bodyPr>
            <a:lstStyle/>
            <a:p>
              <a:r>
                <a:rPr lang="en-US" sz="1400" dirty="0">
                  <a:solidFill>
                    <a:schemeClr val="tx1">
                      <a:lumMod val="50000"/>
                      <a:lumOff val="50000"/>
                    </a:schemeClr>
                  </a:solidFill>
                </a:rPr>
                <a:t>Large datasets may make over sampling computationally expensive, while under sampling might lead to a loss of valuable information in smaller datasets.</a:t>
              </a:r>
              <a:endParaRPr lang="en-IN" sz="1400" dirty="0">
                <a:solidFill>
                  <a:schemeClr val="tx1">
                    <a:lumMod val="50000"/>
                    <a:lumOff val="50000"/>
                  </a:schemeClr>
                </a:solidFill>
              </a:endParaRPr>
            </a:p>
          </p:txBody>
        </p:sp>
      </p:grpSp>
      <p:grpSp>
        <p:nvGrpSpPr>
          <p:cNvPr id="19" name="Group 18">
            <a:extLst>
              <a:ext uri="{FF2B5EF4-FFF2-40B4-BE49-F238E27FC236}">
                <a16:creationId xmlns:a16="http://schemas.microsoft.com/office/drawing/2014/main" id="{B39F60B4-5956-D0A0-1097-7D97E34FA634}"/>
              </a:ext>
            </a:extLst>
          </p:cNvPr>
          <p:cNvGrpSpPr/>
          <p:nvPr/>
        </p:nvGrpSpPr>
        <p:grpSpPr>
          <a:xfrm>
            <a:off x="5791200" y="2793669"/>
            <a:ext cx="4724400" cy="1422400"/>
            <a:chOff x="5791200" y="2479040"/>
            <a:chExt cx="4724400" cy="1422400"/>
          </a:xfrm>
        </p:grpSpPr>
        <p:sp>
          <p:nvSpPr>
            <p:cNvPr id="50" name="Rectangle: Rounded Corners 49">
              <a:extLst>
                <a:ext uri="{FF2B5EF4-FFF2-40B4-BE49-F238E27FC236}">
                  <a16:creationId xmlns:a16="http://schemas.microsoft.com/office/drawing/2014/main" id="{72472075-94A5-E3F9-B8D2-7B1FF41C7031}"/>
                </a:ext>
              </a:extLst>
            </p:cNvPr>
            <p:cNvSpPr/>
            <p:nvPr/>
          </p:nvSpPr>
          <p:spPr>
            <a:xfrm>
              <a:off x="5791200" y="2479040"/>
              <a:ext cx="4724400" cy="1422400"/>
            </a:xfrm>
            <a:prstGeom prst="roundRect">
              <a:avLst/>
            </a:prstGeom>
            <a:solidFill>
              <a:srgbClr val="FFFFFF"/>
            </a:solidFill>
            <a:ln>
              <a:noFill/>
            </a:ln>
            <a:effectLst>
              <a:outerShdw blurRad="63500" sx="102000" sy="102000" algn="ctr" rotWithShape="0">
                <a:prstClr val="black">
                  <a:alpha val="2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TextBox 52">
              <a:extLst>
                <a:ext uri="{FF2B5EF4-FFF2-40B4-BE49-F238E27FC236}">
                  <a16:creationId xmlns:a16="http://schemas.microsoft.com/office/drawing/2014/main" id="{220BC56F-1447-70C8-688A-EB5106FD2A92}"/>
                </a:ext>
              </a:extLst>
            </p:cNvPr>
            <p:cNvSpPr txBox="1"/>
            <p:nvPr/>
          </p:nvSpPr>
          <p:spPr>
            <a:xfrm>
              <a:off x="5852160" y="2863480"/>
              <a:ext cx="853440" cy="707886"/>
            </a:xfrm>
            <a:prstGeom prst="rect">
              <a:avLst/>
            </a:prstGeom>
            <a:noFill/>
          </p:spPr>
          <p:txBody>
            <a:bodyPr wrap="square" rtlCol="0">
              <a:spAutoFit/>
            </a:bodyPr>
            <a:lstStyle/>
            <a:p>
              <a:r>
                <a:rPr lang="en-IN" sz="4000" dirty="0">
                  <a:solidFill>
                    <a:srgbClr val="F8B500"/>
                  </a:solidFill>
                  <a:latin typeface="Biome" panose="020B0503030204020804" pitchFamily="34" charset="0"/>
                  <a:cs typeface="Biome" panose="020B0503030204020804" pitchFamily="34" charset="0"/>
                </a:rPr>
                <a:t>02</a:t>
              </a:r>
            </a:p>
          </p:txBody>
        </p:sp>
        <p:sp>
          <p:nvSpPr>
            <p:cNvPr id="57" name="TextBox 56">
              <a:extLst>
                <a:ext uri="{FF2B5EF4-FFF2-40B4-BE49-F238E27FC236}">
                  <a16:creationId xmlns:a16="http://schemas.microsoft.com/office/drawing/2014/main" id="{5FBBB438-6288-8D81-5140-7C80CCAD645D}"/>
                </a:ext>
              </a:extLst>
            </p:cNvPr>
            <p:cNvSpPr txBox="1"/>
            <p:nvPr/>
          </p:nvSpPr>
          <p:spPr>
            <a:xfrm>
              <a:off x="6715760" y="2712091"/>
              <a:ext cx="3434080" cy="954107"/>
            </a:xfrm>
            <a:prstGeom prst="rect">
              <a:avLst/>
            </a:prstGeom>
            <a:noFill/>
          </p:spPr>
          <p:txBody>
            <a:bodyPr wrap="square" rtlCol="0">
              <a:spAutoFit/>
            </a:bodyPr>
            <a:lstStyle/>
            <a:p>
              <a:r>
                <a:rPr lang="en-US" sz="1400" dirty="0">
                  <a:solidFill>
                    <a:schemeClr val="tx1">
                      <a:lumMod val="50000"/>
                      <a:lumOff val="50000"/>
                    </a:schemeClr>
                  </a:solidFill>
                </a:rPr>
                <a:t>Over sampling can significantly increase the dataset size, requiring more memory and processing power, which might not be feasible in all environments.</a:t>
              </a:r>
              <a:endParaRPr lang="en-IN" sz="1400" dirty="0">
                <a:solidFill>
                  <a:schemeClr val="tx1">
                    <a:lumMod val="50000"/>
                    <a:lumOff val="50000"/>
                  </a:schemeClr>
                </a:solidFill>
              </a:endParaRPr>
            </a:p>
          </p:txBody>
        </p:sp>
      </p:grpSp>
      <p:grpSp>
        <p:nvGrpSpPr>
          <p:cNvPr id="21" name="Group 20">
            <a:extLst>
              <a:ext uri="{FF2B5EF4-FFF2-40B4-BE49-F238E27FC236}">
                <a16:creationId xmlns:a16="http://schemas.microsoft.com/office/drawing/2014/main" id="{3F401E0E-C08B-343C-DFC6-E32DB8CA18D4}"/>
              </a:ext>
            </a:extLst>
          </p:cNvPr>
          <p:cNvGrpSpPr/>
          <p:nvPr/>
        </p:nvGrpSpPr>
        <p:grpSpPr>
          <a:xfrm>
            <a:off x="5791200" y="4449749"/>
            <a:ext cx="4724400" cy="1422400"/>
            <a:chOff x="5791200" y="4135120"/>
            <a:chExt cx="4724400" cy="1422400"/>
          </a:xfrm>
        </p:grpSpPr>
        <p:sp>
          <p:nvSpPr>
            <p:cNvPr id="51" name="Rectangle: Rounded Corners 50">
              <a:extLst>
                <a:ext uri="{FF2B5EF4-FFF2-40B4-BE49-F238E27FC236}">
                  <a16:creationId xmlns:a16="http://schemas.microsoft.com/office/drawing/2014/main" id="{D0EAAFD0-605C-500A-9E4C-4DE1C167C30D}"/>
                </a:ext>
              </a:extLst>
            </p:cNvPr>
            <p:cNvSpPr/>
            <p:nvPr/>
          </p:nvSpPr>
          <p:spPr>
            <a:xfrm>
              <a:off x="5791200" y="4135120"/>
              <a:ext cx="4724400" cy="1422400"/>
            </a:xfrm>
            <a:prstGeom prst="roundRect">
              <a:avLst/>
            </a:prstGeom>
            <a:solidFill>
              <a:srgbClr val="FFFFFF"/>
            </a:solidFill>
            <a:ln>
              <a:noFill/>
            </a:ln>
            <a:effectLst>
              <a:outerShdw blurRad="63500" sx="102000" sy="102000" algn="ctr" rotWithShape="0">
                <a:prstClr val="black">
                  <a:alpha val="21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TextBox 53">
              <a:extLst>
                <a:ext uri="{FF2B5EF4-FFF2-40B4-BE49-F238E27FC236}">
                  <a16:creationId xmlns:a16="http://schemas.microsoft.com/office/drawing/2014/main" id="{8CDD833E-E5BE-A53D-7ADF-B7FB30CD702B}"/>
                </a:ext>
              </a:extLst>
            </p:cNvPr>
            <p:cNvSpPr txBox="1"/>
            <p:nvPr/>
          </p:nvSpPr>
          <p:spPr>
            <a:xfrm>
              <a:off x="5852159" y="4522857"/>
              <a:ext cx="853441" cy="707886"/>
            </a:xfrm>
            <a:prstGeom prst="rect">
              <a:avLst/>
            </a:prstGeom>
            <a:noFill/>
          </p:spPr>
          <p:txBody>
            <a:bodyPr wrap="square" rtlCol="0">
              <a:spAutoFit/>
            </a:bodyPr>
            <a:lstStyle/>
            <a:p>
              <a:r>
                <a:rPr lang="en-IN" sz="4000" dirty="0">
                  <a:solidFill>
                    <a:srgbClr val="F8B500"/>
                  </a:solidFill>
                  <a:latin typeface="Biome" panose="020B0503030204020804" pitchFamily="34" charset="0"/>
                  <a:cs typeface="Biome" panose="020B0503030204020804" pitchFamily="34" charset="0"/>
                </a:rPr>
                <a:t>03</a:t>
              </a:r>
            </a:p>
          </p:txBody>
        </p:sp>
        <p:sp>
          <p:nvSpPr>
            <p:cNvPr id="58" name="TextBox 57">
              <a:extLst>
                <a:ext uri="{FF2B5EF4-FFF2-40B4-BE49-F238E27FC236}">
                  <a16:creationId xmlns:a16="http://schemas.microsoft.com/office/drawing/2014/main" id="{79136580-87E2-A146-EA44-92645061F84B}"/>
                </a:ext>
              </a:extLst>
            </p:cNvPr>
            <p:cNvSpPr txBox="1"/>
            <p:nvPr/>
          </p:nvSpPr>
          <p:spPr>
            <a:xfrm>
              <a:off x="6715760" y="4417980"/>
              <a:ext cx="3434080" cy="954107"/>
            </a:xfrm>
            <a:prstGeom prst="rect">
              <a:avLst/>
            </a:prstGeom>
            <a:noFill/>
          </p:spPr>
          <p:txBody>
            <a:bodyPr wrap="square" rtlCol="0">
              <a:spAutoFit/>
            </a:bodyPr>
            <a:lstStyle/>
            <a:p>
              <a:r>
                <a:rPr lang="en-US" sz="1400" dirty="0">
                  <a:solidFill>
                    <a:schemeClr val="tx1">
                      <a:lumMod val="50000"/>
                      <a:lumOff val="50000"/>
                    </a:schemeClr>
                  </a:solidFill>
                </a:rPr>
                <a:t>Over sampling, especially with synthetic data, can lead to overfitting, where the model performs well on training data but poorly on new, unseen data</a:t>
              </a:r>
              <a:endParaRPr lang="en-IN" sz="1400" dirty="0">
                <a:solidFill>
                  <a:schemeClr val="tx1">
                    <a:lumMod val="50000"/>
                    <a:lumOff val="50000"/>
                  </a:schemeClr>
                </a:solidFill>
              </a:endParaRPr>
            </a:p>
          </p:txBody>
        </p:sp>
      </p:grpSp>
      <p:grpSp>
        <p:nvGrpSpPr>
          <p:cNvPr id="25" name="Group 24">
            <a:extLst>
              <a:ext uri="{FF2B5EF4-FFF2-40B4-BE49-F238E27FC236}">
                <a16:creationId xmlns:a16="http://schemas.microsoft.com/office/drawing/2014/main" id="{715DA21F-77FE-ED0B-BBE3-F96C1FE5A6EB}"/>
              </a:ext>
            </a:extLst>
          </p:cNvPr>
          <p:cNvGrpSpPr/>
          <p:nvPr/>
        </p:nvGrpSpPr>
        <p:grpSpPr>
          <a:xfrm>
            <a:off x="11216640" y="5231100"/>
            <a:ext cx="580103" cy="1336119"/>
            <a:chOff x="11228439" y="4513006"/>
            <a:chExt cx="580103" cy="1336119"/>
          </a:xfrm>
        </p:grpSpPr>
        <p:sp>
          <p:nvSpPr>
            <p:cNvPr id="26" name="Rectangle: Rounded Corners 25">
              <a:extLst>
                <a:ext uri="{FF2B5EF4-FFF2-40B4-BE49-F238E27FC236}">
                  <a16:creationId xmlns:a16="http://schemas.microsoft.com/office/drawing/2014/main" id="{6A7CECCA-F713-6F34-0A1A-CC7C2B8CF6C3}"/>
                </a:ext>
              </a:extLst>
            </p:cNvPr>
            <p:cNvSpPr/>
            <p:nvPr/>
          </p:nvSpPr>
          <p:spPr>
            <a:xfrm>
              <a:off x="11228439" y="4513006"/>
              <a:ext cx="580103" cy="1336119"/>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TextBox 26">
              <a:hlinkClick r:id="rId2" action="ppaction://hlinksldjump"/>
              <a:extLst>
                <a:ext uri="{FF2B5EF4-FFF2-40B4-BE49-F238E27FC236}">
                  <a16:creationId xmlns:a16="http://schemas.microsoft.com/office/drawing/2014/main" id="{72D3C1CC-C42F-076C-D646-58CA6F3D3805}"/>
                </a:ext>
              </a:extLst>
            </p:cNvPr>
            <p:cNvSpPr txBox="1"/>
            <p:nvPr/>
          </p:nvSpPr>
          <p:spPr>
            <a:xfrm>
              <a:off x="11303225" y="4696796"/>
              <a:ext cx="430529" cy="307777"/>
            </a:xfrm>
            <a:prstGeom prst="rect">
              <a:avLst/>
            </a:prstGeom>
            <a:noFill/>
          </p:spPr>
          <p:txBody>
            <a:bodyPr wrap="square" rtlCol="0">
              <a:spAutoFit/>
            </a:bodyPr>
            <a:lstStyle/>
            <a:p>
              <a:r>
                <a:rPr lang="en-IN" sz="1400" dirty="0">
                  <a:latin typeface="Montserrat SemiBold" pitchFamily="2" charset="0"/>
                </a:rPr>
                <a:t>05</a:t>
              </a:r>
            </a:p>
          </p:txBody>
        </p:sp>
        <p:sp>
          <p:nvSpPr>
            <p:cNvPr id="28" name="TextBox 27">
              <a:extLst>
                <a:ext uri="{FF2B5EF4-FFF2-40B4-BE49-F238E27FC236}">
                  <a16:creationId xmlns:a16="http://schemas.microsoft.com/office/drawing/2014/main" id="{AE07B00F-1C4E-5734-A222-7E7904C58F08}"/>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Black" pitchFamily="2" charset="0"/>
                </a:rPr>
                <a:t>06</a:t>
              </a:r>
            </a:p>
          </p:txBody>
        </p:sp>
        <p:sp>
          <p:nvSpPr>
            <p:cNvPr id="29" name="TextBox 28">
              <a:hlinkClick r:id="rId3" action="ppaction://hlinksldjump"/>
              <a:extLst>
                <a:ext uri="{FF2B5EF4-FFF2-40B4-BE49-F238E27FC236}">
                  <a16:creationId xmlns:a16="http://schemas.microsoft.com/office/drawing/2014/main" id="{D7D32A2F-3CAE-A0A0-9670-629EEB7106C1}"/>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SemiBold" pitchFamily="2" charset="0"/>
                </a:rPr>
                <a:t>07</a:t>
              </a:r>
            </a:p>
          </p:txBody>
        </p:sp>
      </p:grpSp>
    </p:spTree>
    <p:extLst>
      <p:ext uri="{BB962C8B-B14F-4D97-AF65-F5344CB8AC3E}">
        <p14:creationId xmlns:p14="http://schemas.microsoft.com/office/powerpoint/2010/main" val="915208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C5031E0-5CBB-8780-7988-BCE88DB4CD3A}"/>
              </a:ext>
            </a:extLst>
          </p:cNvPr>
          <p:cNvSpPr/>
          <p:nvPr/>
        </p:nvSpPr>
        <p:spPr>
          <a:xfrm>
            <a:off x="-1" y="0"/>
            <a:ext cx="7364361" cy="4060723"/>
          </a:xfrm>
          <a:custGeom>
            <a:avLst/>
            <a:gdLst>
              <a:gd name="connsiteX0" fmla="*/ 0 w 7364361"/>
              <a:gd name="connsiteY0" fmla="*/ 0 h 4060723"/>
              <a:gd name="connsiteX1" fmla="*/ 7364361 w 7364361"/>
              <a:gd name="connsiteY1" fmla="*/ 0 h 4060723"/>
              <a:gd name="connsiteX2" fmla="*/ 7364361 w 7364361"/>
              <a:gd name="connsiteY2" fmla="*/ 4060723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6823587 w 7364361"/>
              <a:gd name="connsiteY2" fmla="*/ 3441290 h 4060723"/>
              <a:gd name="connsiteX3" fmla="*/ 0 w 7364361"/>
              <a:gd name="connsiteY3" fmla="*/ 4060723 h 4060723"/>
              <a:gd name="connsiteX4" fmla="*/ 0 w 7364361"/>
              <a:gd name="connsiteY4" fmla="*/ 0 h 4060723"/>
              <a:gd name="connsiteX0" fmla="*/ 0 w 7509421"/>
              <a:gd name="connsiteY0" fmla="*/ 0 h 4060723"/>
              <a:gd name="connsiteX1" fmla="*/ 7364361 w 7509421"/>
              <a:gd name="connsiteY1" fmla="*/ 0 h 4060723"/>
              <a:gd name="connsiteX2" fmla="*/ 6823587 w 7509421"/>
              <a:gd name="connsiteY2" fmla="*/ 3441290 h 4060723"/>
              <a:gd name="connsiteX3" fmla="*/ 0 w 7509421"/>
              <a:gd name="connsiteY3" fmla="*/ 4060723 h 4060723"/>
              <a:gd name="connsiteX4" fmla="*/ 0 w 7509421"/>
              <a:gd name="connsiteY4" fmla="*/ 0 h 4060723"/>
              <a:gd name="connsiteX0" fmla="*/ 0 w 7364361"/>
              <a:gd name="connsiteY0" fmla="*/ 0 h 4060723"/>
              <a:gd name="connsiteX1" fmla="*/ 7364361 w 7364361"/>
              <a:gd name="connsiteY1" fmla="*/ 0 h 4060723"/>
              <a:gd name="connsiteX2" fmla="*/ 5476568 w 7364361"/>
              <a:gd name="connsiteY2" fmla="*/ 270387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427407 w 7364361"/>
              <a:gd name="connsiteY2" fmla="*/ 2625212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817807 w 7364361"/>
              <a:gd name="connsiteY2" fmla="*/ 213359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5240595 w 7364361"/>
              <a:gd name="connsiteY2" fmla="*/ 2310580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454014 w 7364361"/>
              <a:gd name="connsiteY2" fmla="*/ 1769805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3342969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75356 w 7364361"/>
              <a:gd name="connsiteY2" fmla="*/ 153383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011562 w 7364361"/>
              <a:gd name="connsiteY2" fmla="*/ 1307689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326195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57369 w 7364361"/>
              <a:gd name="connsiteY2" fmla="*/ 1445341 h 4060723"/>
              <a:gd name="connsiteX3" fmla="*/ 0 w 7364361"/>
              <a:gd name="connsiteY3" fmla="*/ 4060723 h 4060723"/>
              <a:gd name="connsiteX4" fmla="*/ 0 w 7364361"/>
              <a:gd name="connsiteY4" fmla="*/ 0 h 4060723"/>
              <a:gd name="connsiteX0" fmla="*/ 0 w 7364361"/>
              <a:gd name="connsiteY0" fmla="*/ 0 h 4060723"/>
              <a:gd name="connsiteX1" fmla="*/ 7364361 w 7364361"/>
              <a:gd name="connsiteY1" fmla="*/ 0 h 4060723"/>
              <a:gd name="connsiteX2" fmla="*/ 4277034 w 7364361"/>
              <a:gd name="connsiteY2" fmla="*/ 1602657 h 4060723"/>
              <a:gd name="connsiteX3" fmla="*/ 0 w 7364361"/>
              <a:gd name="connsiteY3" fmla="*/ 4060723 h 4060723"/>
              <a:gd name="connsiteX4" fmla="*/ 0 w 7364361"/>
              <a:gd name="connsiteY4" fmla="*/ 0 h 4060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4361" h="4060723">
                <a:moveTo>
                  <a:pt x="0" y="0"/>
                </a:moveTo>
                <a:lnTo>
                  <a:pt x="7364361" y="0"/>
                </a:lnTo>
                <a:cubicBezTo>
                  <a:pt x="7184103" y="1147097"/>
                  <a:pt x="6649885" y="2077882"/>
                  <a:pt x="4277034" y="1602657"/>
                </a:cubicBezTo>
                <a:cubicBezTo>
                  <a:pt x="1802581" y="4093496"/>
                  <a:pt x="1746865" y="3477342"/>
                  <a:pt x="0" y="4060723"/>
                </a:cubicBezTo>
                <a:lnTo>
                  <a:pt x="0" y="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061290A4-1EE3-B667-6322-0E481B02CCD6}"/>
              </a:ext>
            </a:extLst>
          </p:cNvPr>
          <p:cNvSpPr txBox="1"/>
          <p:nvPr/>
        </p:nvSpPr>
        <p:spPr>
          <a:xfrm>
            <a:off x="1514169" y="2251584"/>
            <a:ext cx="6646607" cy="1446550"/>
          </a:xfrm>
          <a:prstGeom prst="rect">
            <a:avLst/>
          </a:prstGeom>
          <a:noFill/>
        </p:spPr>
        <p:txBody>
          <a:bodyPr wrap="square" rtlCol="0">
            <a:spAutoFit/>
          </a:bodyPr>
          <a:lstStyle/>
          <a:p>
            <a:r>
              <a:rPr lang="en-IN" sz="8800" dirty="0">
                <a:latin typeface="Poppins SemiBold" panose="00000700000000000000" pitchFamily="2" charset="0"/>
                <a:cs typeface="Poppins SemiBold" panose="00000700000000000000" pitchFamily="2" charset="0"/>
              </a:rPr>
              <a:t>Thank You</a:t>
            </a:r>
          </a:p>
        </p:txBody>
      </p:sp>
      <p:sp>
        <p:nvSpPr>
          <p:cNvPr id="6" name="TextBox 5">
            <a:extLst>
              <a:ext uri="{FF2B5EF4-FFF2-40B4-BE49-F238E27FC236}">
                <a16:creationId xmlns:a16="http://schemas.microsoft.com/office/drawing/2014/main" id="{7B767C89-EDC2-F1E1-2E60-2835D3113DC1}"/>
              </a:ext>
            </a:extLst>
          </p:cNvPr>
          <p:cNvSpPr txBox="1"/>
          <p:nvPr/>
        </p:nvSpPr>
        <p:spPr>
          <a:xfrm>
            <a:off x="1759972" y="3698134"/>
            <a:ext cx="3765757" cy="400110"/>
          </a:xfrm>
          <a:prstGeom prst="rect">
            <a:avLst/>
          </a:prstGeom>
          <a:noFill/>
        </p:spPr>
        <p:txBody>
          <a:bodyPr wrap="square" rtlCol="0">
            <a:spAutoFit/>
          </a:bodyPr>
          <a:lstStyle/>
          <a:p>
            <a:r>
              <a:rPr lang="en-IN" sz="2000" dirty="0">
                <a:latin typeface="Poppins SemiBold" panose="00000700000000000000" pitchFamily="2" charset="0"/>
                <a:cs typeface="Poppins SemiBold" panose="00000700000000000000" pitchFamily="2" charset="0"/>
              </a:rPr>
              <a:t>FOR YOUR ATTENTION</a:t>
            </a:r>
          </a:p>
        </p:txBody>
      </p:sp>
      <p:sp>
        <p:nvSpPr>
          <p:cNvPr id="8" name="Rectangle 6">
            <a:extLst>
              <a:ext uri="{FF2B5EF4-FFF2-40B4-BE49-F238E27FC236}">
                <a16:creationId xmlns:a16="http://schemas.microsoft.com/office/drawing/2014/main" id="{3846DCDE-2935-D2FB-F73C-5CB41AC27DB8}"/>
              </a:ext>
            </a:extLst>
          </p:cNvPr>
          <p:cNvSpPr/>
          <p:nvPr/>
        </p:nvSpPr>
        <p:spPr>
          <a:xfrm>
            <a:off x="5397910" y="2935611"/>
            <a:ext cx="6794090" cy="3922390"/>
          </a:xfrm>
          <a:custGeom>
            <a:avLst/>
            <a:gdLst>
              <a:gd name="connsiteX0" fmla="*/ 0 w 5427406"/>
              <a:gd name="connsiteY0" fmla="*/ 0 h 3908323"/>
              <a:gd name="connsiteX1" fmla="*/ 5427406 w 5427406"/>
              <a:gd name="connsiteY1" fmla="*/ 0 h 3908323"/>
              <a:gd name="connsiteX2" fmla="*/ 5427406 w 5427406"/>
              <a:gd name="connsiteY2" fmla="*/ 3908323 h 3908323"/>
              <a:gd name="connsiteX3" fmla="*/ 0 w 5427406"/>
              <a:gd name="connsiteY3" fmla="*/ 3908323 h 3908323"/>
              <a:gd name="connsiteX4" fmla="*/ 0 w 5427406"/>
              <a:gd name="connsiteY4" fmla="*/ 0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24963 h 3924963"/>
              <a:gd name="connsiteX1" fmla="*/ 5427406 w 5427406"/>
              <a:gd name="connsiteY1" fmla="*/ 16640 h 3924963"/>
              <a:gd name="connsiteX2" fmla="*/ 5427406 w 5427406"/>
              <a:gd name="connsiteY2" fmla="*/ 3924963 h 3924963"/>
              <a:gd name="connsiteX3" fmla="*/ 0 w 5427406"/>
              <a:gd name="connsiteY3" fmla="*/ 3924963 h 3924963"/>
              <a:gd name="connsiteX0" fmla="*/ 0 w 5427406"/>
              <a:gd name="connsiteY0" fmla="*/ 3925902 h 3925902"/>
              <a:gd name="connsiteX1" fmla="*/ 5427406 w 5427406"/>
              <a:gd name="connsiteY1" fmla="*/ 17579 h 3925902"/>
              <a:gd name="connsiteX2" fmla="*/ 5427406 w 5427406"/>
              <a:gd name="connsiteY2" fmla="*/ 3925902 h 3925902"/>
              <a:gd name="connsiteX3" fmla="*/ 0 w 5427406"/>
              <a:gd name="connsiteY3" fmla="*/ 3925902 h 3925902"/>
              <a:gd name="connsiteX0" fmla="*/ 0 w 5427406"/>
              <a:gd name="connsiteY0" fmla="*/ 3923705 h 3923705"/>
              <a:gd name="connsiteX1" fmla="*/ 5427406 w 5427406"/>
              <a:gd name="connsiteY1" fmla="*/ 15382 h 3923705"/>
              <a:gd name="connsiteX2" fmla="*/ 5427406 w 5427406"/>
              <a:gd name="connsiteY2" fmla="*/ 3923705 h 3923705"/>
              <a:gd name="connsiteX3" fmla="*/ 0 w 5427406"/>
              <a:gd name="connsiteY3" fmla="*/ 3923705 h 3923705"/>
              <a:gd name="connsiteX0" fmla="*/ 0 w 5427406"/>
              <a:gd name="connsiteY0" fmla="*/ 3921882 h 3921882"/>
              <a:gd name="connsiteX1" fmla="*/ 5427406 w 5427406"/>
              <a:gd name="connsiteY1" fmla="*/ 13559 h 3921882"/>
              <a:gd name="connsiteX2" fmla="*/ 5427406 w 5427406"/>
              <a:gd name="connsiteY2" fmla="*/ 3921882 h 3921882"/>
              <a:gd name="connsiteX3" fmla="*/ 0 w 5427406"/>
              <a:gd name="connsiteY3" fmla="*/ 3921882 h 3921882"/>
              <a:gd name="connsiteX0" fmla="*/ 0 w 5427406"/>
              <a:gd name="connsiteY0" fmla="*/ 3921441 h 3921441"/>
              <a:gd name="connsiteX1" fmla="*/ 5427406 w 5427406"/>
              <a:gd name="connsiteY1" fmla="*/ 13118 h 3921441"/>
              <a:gd name="connsiteX2" fmla="*/ 5427406 w 5427406"/>
              <a:gd name="connsiteY2" fmla="*/ 3921441 h 3921441"/>
              <a:gd name="connsiteX3" fmla="*/ 0 w 5427406"/>
              <a:gd name="connsiteY3" fmla="*/ 3921441 h 3921441"/>
              <a:gd name="connsiteX0" fmla="*/ 0 w 5427406"/>
              <a:gd name="connsiteY0" fmla="*/ 3908323 h 3908323"/>
              <a:gd name="connsiteX1" fmla="*/ 5427406 w 5427406"/>
              <a:gd name="connsiteY1" fmla="*/ 0 h 3908323"/>
              <a:gd name="connsiteX2" fmla="*/ 5427406 w 5427406"/>
              <a:gd name="connsiteY2" fmla="*/ 3908323 h 3908323"/>
              <a:gd name="connsiteX3" fmla="*/ 0 w 5427406"/>
              <a:gd name="connsiteY3" fmla="*/ 3908323 h 3908323"/>
              <a:gd name="connsiteX0" fmla="*/ 0 w 5427406"/>
              <a:gd name="connsiteY0" fmla="*/ 3935932 h 3935932"/>
              <a:gd name="connsiteX1" fmla="*/ 5427406 w 5427406"/>
              <a:gd name="connsiteY1" fmla="*/ 27609 h 3935932"/>
              <a:gd name="connsiteX2" fmla="*/ 5427406 w 5427406"/>
              <a:gd name="connsiteY2" fmla="*/ 3935932 h 3935932"/>
              <a:gd name="connsiteX3" fmla="*/ 0 w 5427406"/>
              <a:gd name="connsiteY3" fmla="*/ 3935932 h 3935932"/>
              <a:gd name="connsiteX0" fmla="*/ 0 w 5427406"/>
              <a:gd name="connsiteY0" fmla="*/ 3922390 h 3922390"/>
              <a:gd name="connsiteX1" fmla="*/ 5427406 w 5427406"/>
              <a:gd name="connsiteY1" fmla="*/ 14067 h 3922390"/>
              <a:gd name="connsiteX2" fmla="*/ 5427406 w 5427406"/>
              <a:gd name="connsiteY2" fmla="*/ 3922390 h 3922390"/>
              <a:gd name="connsiteX3" fmla="*/ 0 w 5427406"/>
              <a:gd name="connsiteY3" fmla="*/ 3922390 h 3922390"/>
            </a:gdLst>
            <a:ahLst/>
            <a:cxnLst>
              <a:cxn ang="0">
                <a:pos x="connsiteX0" y="connsiteY0"/>
              </a:cxn>
              <a:cxn ang="0">
                <a:pos x="connsiteX1" y="connsiteY1"/>
              </a:cxn>
              <a:cxn ang="0">
                <a:pos x="connsiteX2" y="connsiteY2"/>
              </a:cxn>
              <a:cxn ang="0">
                <a:pos x="connsiteX3" y="connsiteY3"/>
              </a:cxn>
            </a:cxnLst>
            <a:rect l="l" t="t" r="r" b="b"/>
            <a:pathLst>
              <a:path w="5427406" h="3922390">
                <a:moveTo>
                  <a:pt x="0" y="3922390"/>
                </a:moveTo>
                <a:cubicBezTo>
                  <a:pt x="3010064" y="3455358"/>
                  <a:pt x="2905596" y="-256320"/>
                  <a:pt x="5427406" y="14067"/>
                </a:cubicBezTo>
                <a:lnTo>
                  <a:pt x="5427406" y="3922390"/>
                </a:lnTo>
                <a:lnTo>
                  <a:pt x="0" y="3922390"/>
                </a:lnTo>
                <a:close/>
              </a:path>
            </a:pathLst>
          </a:custGeom>
          <a:solidFill>
            <a:srgbClr val="F7F7F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E5EF66CD-5031-3921-4F27-87A612090E4F}"/>
              </a:ext>
            </a:extLst>
          </p:cNvPr>
          <p:cNvSpPr txBox="1"/>
          <p:nvPr/>
        </p:nvSpPr>
        <p:spPr>
          <a:xfrm>
            <a:off x="7826477" y="6038211"/>
            <a:ext cx="2930014" cy="307777"/>
          </a:xfrm>
          <a:prstGeom prst="rect">
            <a:avLst/>
          </a:prstGeom>
          <a:noFill/>
        </p:spPr>
        <p:txBody>
          <a:bodyPr wrap="square" rtlCol="0">
            <a:spAutoFit/>
          </a:bodyPr>
          <a:lstStyle/>
          <a:p>
            <a:r>
              <a:rPr lang="en-IN" sz="1400" dirty="0">
                <a:latin typeface="Poppins SemiBold" panose="00000700000000000000" pitchFamily="2" charset="0"/>
                <a:cs typeface="Poppins SemiBold" panose="00000700000000000000" pitchFamily="2" charset="0"/>
              </a:rPr>
              <a:t>Y. PRANAY KUMAR, ACSE-CS</a:t>
            </a:r>
          </a:p>
        </p:txBody>
      </p:sp>
      <p:grpSp>
        <p:nvGrpSpPr>
          <p:cNvPr id="12" name="Graphic 28">
            <a:extLst>
              <a:ext uri="{FF2B5EF4-FFF2-40B4-BE49-F238E27FC236}">
                <a16:creationId xmlns:a16="http://schemas.microsoft.com/office/drawing/2014/main" id="{8AFECA97-2C27-70BD-C884-45B7D3095FC0}"/>
              </a:ext>
            </a:extLst>
          </p:cNvPr>
          <p:cNvGrpSpPr/>
          <p:nvPr/>
        </p:nvGrpSpPr>
        <p:grpSpPr>
          <a:xfrm>
            <a:off x="489098" y="463652"/>
            <a:ext cx="3310742" cy="389788"/>
            <a:chOff x="5418799" y="3266632"/>
            <a:chExt cx="3876519" cy="452544"/>
          </a:xfrm>
        </p:grpSpPr>
        <p:grpSp>
          <p:nvGrpSpPr>
            <p:cNvPr id="13" name="Graphic 28">
              <a:extLst>
                <a:ext uri="{FF2B5EF4-FFF2-40B4-BE49-F238E27FC236}">
                  <a16:creationId xmlns:a16="http://schemas.microsoft.com/office/drawing/2014/main" id="{CC25E20B-27AB-CA42-7A0E-487C124CFB47}"/>
                </a:ext>
              </a:extLst>
            </p:cNvPr>
            <p:cNvGrpSpPr/>
            <p:nvPr/>
          </p:nvGrpSpPr>
          <p:grpSpPr>
            <a:xfrm>
              <a:off x="5418799" y="3266632"/>
              <a:ext cx="495935" cy="452544"/>
              <a:chOff x="5418799" y="3266632"/>
              <a:chExt cx="495935" cy="452544"/>
            </a:xfrm>
            <a:solidFill>
              <a:srgbClr val="F8B500"/>
            </a:solidFill>
          </p:grpSpPr>
          <p:sp>
            <p:nvSpPr>
              <p:cNvPr id="15" name="Freeform: Shape 14">
                <a:extLst>
                  <a:ext uri="{FF2B5EF4-FFF2-40B4-BE49-F238E27FC236}">
                    <a16:creationId xmlns:a16="http://schemas.microsoft.com/office/drawing/2014/main" id="{AF5EE567-BC14-503D-BC04-8830FCFD7192}"/>
                  </a:ext>
                </a:extLst>
              </p:cNvPr>
              <p:cNvSpPr/>
              <p:nvPr/>
            </p:nvSpPr>
            <p:spPr>
              <a:xfrm>
                <a:off x="5555865" y="3314278"/>
                <a:ext cx="161055" cy="328106"/>
              </a:xfrm>
              <a:custGeom>
                <a:avLst/>
                <a:gdLst>
                  <a:gd name="connsiteX0" fmla="*/ 10090 w 161055"/>
                  <a:gd name="connsiteY0" fmla="*/ 220428 h 328106"/>
                  <a:gd name="connsiteX1" fmla="*/ 134422 w 161055"/>
                  <a:gd name="connsiteY1" fmla="*/ -3 h 328106"/>
                  <a:gd name="connsiteX2" fmla="*/ 149141 w 161055"/>
                  <a:gd name="connsiteY2" fmla="*/ 103920 h 328106"/>
                  <a:gd name="connsiteX3" fmla="*/ 43039 w 161055"/>
                  <a:gd name="connsiteY3" fmla="*/ 291026 h 328106"/>
                  <a:gd name="connsiteX4" fmla="*/ 32157 w 161055"/>
                  <a:gd name="connsiteY4" fmla="*/ 328103 h 328106"/>
                  <a:gd name="connsiteX5" fmla="*/ 10090 w 161055"/>
                  <a:gd name="connsiteY5" fmla="*/ 220428 h 328106"/>
                  <a:gd name="connsiteX6" fmla="*/ 10090 w 161055"/>
                  <a:gd name="connsiteY6" fmla="*/ 220428 h 32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055" h="328106">
                    <a:moveTo>
                      <a:pt x="10090" y="220428"/>
                    </a:moveTo>
                    <a:lnTo>
                      <a:pt x="134422" y="-3"/>
                    </a:lnTo>
                    <a:cubicBezTo>
                      <a:pt x="157217" y="30964"/>
                      <a:pt x="173073" y="66540"/>
                      <a:pt x="149141" y="103920"/>
                    </a:cubicBezTo>
                    <a:lnTo>
                      <a:pt x="43039" y="291026"/>
                    </a:lnTo>
                    <a:cubicBezTo>
                      <a:pt x="36671" y="302255"/>
                      <a:pt x="32762" y="317114"/>
                      <a:pt x="32157" y="328103"/>
                    </a:cubicBezTo>
                    <a:cubicBezTo>
                      <a:pt x="2557" y="290471"/>
                      <a:pt x="-10684" y="252111"/>
                      <a:pt x="10090" y="220428"/>
                    </a:cubicBezTo>
                    <a:lnTo>
                      <a:pt x="10090" y="220428"/>
                    </a:lnTo>
                    <a:close/>
                  </a:path>
                </a:pathLst>
              </a:custGeom>
              <a:solidFill>
                <a:srgbClr val="F8B500"/>
              </a:solidFill>
              <a:ln w="5601" cap="flat">
                <a:noFill/>
                <a:prstDash val="solid"/>
                <a:miter/>
              </a:ln>
            </p:spPr>
            <p:txBody>
              <a:bodyPr rtlCol="0" anchor="ctr"/>
              <a:lstStyle/>
              <a:p>
                <a:endParaRPr lang="en-IN"/>
              </a:p>
            </p:txBody>
          </p:sp>
          <p:sp>
            <p:nvSpPr>
              <p:cNvPr id="16" name="Freeform: Shape 15">
                <a:extLst>
                  <a:ext uri="{FF2B5EF4-FFF2-40B4-BE49-F238E27FC236}">
                    <a16:creationId xmlns:a16="http://schemas.microsoft.com/office/drawing/2014/main" id="{2679ADAB-660A-F140-1764-3FC705C9D07E}"/>
                  </a:ext>
                </a:extLst>
              </p:cNvPr>
              <p:cNvSpPr/>
              <p:nvPr/>
            </p:nvSpPr>
            <p:spPr>
              <a:xfrm>
                <a:off x="5599170" y="3384994"/>
                <a:ext cx="160842" cy="330475"/>
              </a:xfrm>
              <a:custGeom>
                <a:avLst/>
                <a:gdLst>
                  <a:gd name="connsiteX0" fmla="*/ 11985 w 160842"/>
                  <a:gd name="connsiteY0" fmla="*/ 219397 h 330475"/>
                  <a:gd name="connsiteX1" fmla="*/ 121598 w 160842"/>
                  <a:gd name="connsiteY1" fmla="*/ 27060 h 330475"/>
                  <a:gd name="connsiteX2" fmla="*/ 131204 w 160842"/>
                  <a:gd name="connsiteY2" fmla="*/ -8 h 330475"/>
                  <a:gd name="connsiteX3" fmla="*/ 150011 w 160842"/>
                  <a:gd name="connsiteY3" fmla="*/ 105959 h 330475"/>
                  <a:gd name="connsiteX4" fmla="*/ 51235 w 160842"/>
                  <a:gd name="connsiteY4" fmla="*/ 279326 h 330475"/>
                  <a:gd name="connsiteX5" fmla="*/ 59267 w 160842"/>
                  <a:gd name="connsiteY5" fmla="*/ 330467 h 330475"/>
                  <a:gd name="connsiteX6" fmla="*/ 11985 w 160842"/>
                  <a:gd name="connsiteY6" fmla="*/ 219397 h 330475"/>
                  <a:gd name="connsiteX7" fmla="*/ 11985 w 160842"/>
                  <a:gd name="connsiteY7" fmla="*/ 219397 h 330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0842" h="330475">
                    <a:moveTo>
                      <a:pt x="11985" y="219397"/>
                    </a:moveTo>
                    <a:lnTo>
                      <a:pt x="121598" y="27060"/>
                    </a:lnTo>
                    <a:cubicBezTo>
                      <a:pt x="126549" y="18373"/>
                      <a:pt x="130728" y="8163"/>
                      <a:pt x="131204" y="-8"/>
                    </a:cubicBezTo>
                    <a:cubicBezTo>
                      <a:pt x="155366" y="30275"/>
                      <a:pt x="173260" y="66876"/>
                      <a:pt x="150011" y="105959"/>
                    </a:cubicBezTo>
                    <a:lnTo>
                      <a:pt x="51235" y="279326"/>
                    </a:lnTo>
                    <a:cubicBezTo>
                      <a:pt x="44845" y="290544"/>
                      <a:pt x="45808" y="320934"/>
                      <a:pt x="59267" y="330467"/>
                    </a:cubicBezTo>
                    <a:cubicBezTo>
                      <a:pt x="-5249" y="312231"/>
                      <a:pt x="-10301" y="258497"/>
                      <a:pt x="11985" y="219397"/>
                    </a:cubicBezTo>
                    <a:lnTo>
                      <a:pt x="11985" y="219397"/>
                    </a:lnTo>
                    <a:close/>
                  </a:path>
                </a:pathLst>
              </a:custGeom>
              <a:solidFill>
                <a:srgbClr val="F8B500"/>
              </a:solidFill>
              <a:ln w="5601" cap="flat">
                <a:noFill/>
                <a:prstDash val="solid"/>
                <a:miter/>
              </a:ln>
            </p:spPr>
            <p:txBody>
              <a:bodyPr rtlCol="0" anchor="ctr"/>
              <a:lstStyle/>
              <a:p>
                <a:endParaRPr lang="en-IN"/>
              </a:p>
            </p:txBody>
          </p:sp>
          <p:sp>
            <p:nvSpPr>
              <p:cNvPr id="17" name="Freeform: Shape 16">
                <a:extLst>
                  <a:ext uri="{FF2B5EF4-FFF2-40B4-BE49-F238E27FC236}">
                    <a16:creationId xmlns:a16="http://schemas.microsoft.com/office/drawing/2014/main" id="{9190850A-D974-3D01-8614-6F539B8E04EB}"/>
                  </a:ext>
                </a:extLst>
              </p:cNvPr>
              <p:cNvSpPr/>
              <p:nvPr/>
            </p:nvSpPr>
            <p:spPr>
              <a:xfrm>
                <a:off x="5455260" y="3346532"/>
                <a:ext cx="201813" cy="71444"/>
              </a:xfrm>
              <a:custGeom>
                <a:avLst/>
                <a:gdLst>
                  <a:gd name="connsiteX0" fmla="*/ 201820 w 201813"/>
                  <a:gd name="connsiteY0" fmla="*/ 761 h 71444"/>
                  <a:gd name="connsiteX1" fmla="*/ 166473 w 201813"/>
                  <a:gd name="connsiteY1" fmla="*/ 63467 h 71444"/>
                  <a:gd name="connsiteX2" fmla="*/ 27372 w 201813"/>
                  <a:gd name="connsiteY2" fmla="*/ 64039 h 71444"/>
                  <a:gd name="connsiteX3" fmla="*/ 6 w 201813"/>
                  <a:gd name="connsiteY3" fmla="*/ 71449 h 71444"/>
                  <a:gd name="connsiteX4" fmla="*/ 81526 w 201813"/>
                  <a:gd name="connsiteY4" fmla="*/ 190 h 71444"/>
                  <a:gd name="connsiteX5" fmla="*/ 201820 w 201813"/>
                  <a:gd name="connsiteY5" fmla="*/ 761 h 71444"/>
                  <a:gd name="connsiteX6" fmla="*/ 201820 w 201813"/>
                  <a:gd name="connsiteY6" fmla="*/ 761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201820" y="761"/>
                    </a:moveTo>
                    <a:lnTo>
                      <a:pt x="166473" y="63467"/>
                    </a:lnTo>
                    <a:lnTo>
                      <a:pt x="27372" y="64039"/>
                    </a:lnTo>
                    <a:cubicBezTo>
                      <a:pt x="18438" y="64229"/>
                      <a:pt x="7797" y="67270"/>
                      <a:pt x="6" y="71449"/>
                    </a:cubicBezTo>
                    <a:cubicBezTo>
                      <a:pt x="20578" y="25556"/>
                      <a:pt x="47277" y="-2566"/>
                      <a:pt x="81526" y="190"/>
                    </a:cubicBezTo>
                    <a:lnTo>
                      <a:pt x="201820" y="761"/>
                    </a:lnTo>
                    <a:lnTo>
                      <a:pt x="201820" y="761"/>
                    </a:lnTo>
                    <a:close/>
                  </a:path>
                </a:pathLst>
              </a:custGeom>
              <a:solidFill>
                <a:srgbClr val="F8B500"/>
              </a:solidFill>
              <a:ln w="5601" cap="flat">
                <a:noFill/>
                <a:prstDash val="solid"/>
                <a:miter/>
              </a:ln>
            </p:spPr>
            <p:txBody>
              <a:bodyPr rtlCol="0" anchor="ctr"/>
              <a:lstStyle/>
              <a:p>
                <a:endParaRPr lang="en-IN"/>
              </a:p>
            </p:txBody>
          </p:sp>
          <p:sp>
            <p:nvSpPr>
              <p:cNvPr id="18" name="Freeform: Shape 17">
                <a:extLst>
                  <a:ext uri="{FF2B5EF4-FFF2-40B4-BE49-F238E27FC236}">
                    <a16:creationId xmlns:a16="http://schemas.microsoft.com/office/drawing/2014/main" id="{193CB67C-C378-A26E-4446-2A6DFC9EC193}"/>
                  </a:ext>
                </a:extLst>
              </p:cNvPr>
              <p:cNvSpPr/>
              <p:nvPr/>
            </p:nvSpPr>
            <p:spPr>
              <a:xfrm>
                <a:off x="5501545" y="3266632"/>
                <a:ext cx="175221" cy="73980"/>
              </a:xfrm>
              <a:custGeom>
                <a:avLst/>
                <a:gdLst>
                  <a:gd name="connsiteX0" fmla="*/ 163648 w 175221"/>
                  <a:gd name="connsiteY0" fmla="*/ 67006 h 73980"/>
                  <a:gd name="connsiteX1" fmla="*/ 26339 w 175221"/>
                  <a:gd name="connsiteY1" fmla="*/ 67006 h 73980"/>
                  <a:gd name="connsiteX2" fmla="*/ 4 w 175221"/>
                  <a:gd name="connsiteY2" fmla="*/ 73991 h 73980"/>
                  <a:gd name="connsiteX3" fmla="*/ 23443 w 175221"/>
                  <a:gd name="connsiteY3" fmla="*/ 31441 h 73980"/>
                  <a:gd name="connsiteX4" fmla="*/ 78449 w 175221"/>
                  <a:gd name="connsiteY4" fmla="*/ 10 h 73980"/>
                  <a:gd name="connsiteX5" fmla="*/ 147943 w 175221"/>
                  <a:gd name="connsiteY5" fmla="*/ 10 h 73980"/>
                  <a:gd name="connsiteX6" fmla="*/ 163648 w 175221"/>
                  <a:gd name="connsiteY6" fmla="*/ 67006 h 73980"/>
                  <a:gd name="connsiteX7" fmla="*/ 163648 w 175221"/>
                  <a:gd name="connsiteY7" fmla="*/ 6700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1" h="73980">
                    <a:moveTo>
                      <a:pt x="163648" y="67006"/>
                    </a:moveTo>
                    <a:lnTo>
                      <a:pt x="26339" y="67006"/>
                    </a:lnTo>
                    <a:cubicBezTo>
                      <a:pt x="15888" y="67001"/>
                      <a:pt x="6064" y="68608"/>
                      <a:pt x="4" y="73991"/>
                    </a:cubicBezTo>
                    <a:lnTo>
                      <a:pt x="23443" y="31441"/>
                    </a:lnTo>
                    <a:cubicBezTo>
                      <a:pt x="35474" y="12931"/>
                      <a:pt x="59798" y="10"/>
                      <a:pt x="78449" y="10"/>
                    </a:cubicBezTo>
                    <a:lnTo>
                      <a:pt x="147943" y="10"/>
                    </a:lnTo>
                    <a:cubicBezTo>
                      <a:pt x="167171" y="2244"/>
                      <a:pt x="189227" y="22026"/>
                      <a:pt x="163648" y="67006"/>
                    </a:cubicBezTo>
                    <a:lnTo>
                      <a:pt x="163648" y="67006"/>
                    </a:lnTo>
                    <a:close/>
                  </a:path>
                </a:pathLst>
              </a:custGeom>
              <a:solidFill>
                <a:srgbClr val="F8B500"/>
              </a:solidFill>
              <a:ln w="5601" cap="flat">
                <a:noFill/>
                <a:prstDash val="solid"/>
                <a:miter/>
              </a:ln>
            </p:spPr>
            <p:txBody>
              <a:bodyPr rtlCol="0" anchor="ctr"/>
              <a:lstStyle/>
              <a:p>
                <a:endParaRPr lang="en-IN"/>
              </a:p>
            </p:txBody>
          </p:sp>
          <p:sp>
            <p:nvSpPr>
              <p:cNvPr id="19" name="Freeform: Shape 18">
                <a:extLst>
                  <a:ext uri="{FF2B5EF4-FFF2-40B4-BE49-F238E27FC236}">
                    <a16:creationId xmlns:a16="http://schemas.microsoft.com/office/drawing/2014/main" id="{B3557CA7-BEDB-E5F0-5802-77CDC27C1F7E}"/>
                  </a:ext>
                </a:extLst>
              </p:cNvPr>
              <p:cNvSpPr/>
              <p:nvPr/>
            </p:nvSpPr>
            <p:spPr>
              <a:xfrm>
                <a:off x="5680994" y="3268027"/>
                <a:ext cx="154834" cy="71354"/>
              </a:xfrm>
              <a:custGeom>
                <a:avLst/>
                <a:gdLst>
                  <a:gd name="connsiteX0" fmla="*/ -9 w 154834"/>
                  <a:gd name="connsiteY0" fmla="*/ 1466 h 71354"/>
                  <a:gd name="connsiteX1" fmla="*/ 36878 w 154834"/>
                  <a:gd name="connsiteY1" fmla="*/ 66021 h 71354"/>
                  <a:gd name="connsiteX2" fmla="*/ 124732 w 154834"/>
                  <a:gd name="connsiteY2" fmla="*/ 65052 h 71354"/>
                  <a:gd name="connsiteX3" fmla="*/ 154825 w 154834"/>
                  <a:gd name="connsiteY3" fmla="*/ 71364 h 71354"/>
                  <a:gd name="connsiteX4" fmla="*/ 129101 w 154834"/>
                  <a:gd name="connsiteY4" fmla="*/ 25253 h 71354"/>
                  <a:gd name="connsiteX5" fmla="*/ 71340 w 154834"/>
                  <a:gd name="connsiteY5" fmla="*/ 10 h 71354"/>
                  <a:gd name="connsiteX6" fmla="*/ -9 w 154834"/>
                  <a:gd name="connsiteY6" fmla="*/ 1466 h 71354"/>
                  <a:gd name="connsiteX7" fmla="*/ -9 w 154834"/>
                  <a:gd name="connsiteY7" fmla="*/ 1466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9" y="1466"/>
                    </a:moveTo>
                    <a:lnTo>
                      <a:pt x="36878" y="66021"/>
                    </a:lnTo>
                    <a:lnTo>
                      <a:pt x="124732" y="65052"/>
                    </a:lnTo>
                    <a:lnTo>
                      <a:pt x="154825" y="71364"/>
                    </a:lnTo>
                    <a:lnTo>
                      <a:pt x="129101" y="25253"/>
                    </a:lnTo>
                    <a:cubicBezTo>
                      <a:pt x="121333" y="11659"/>
                      <a:pt x="98683" y="2603"/>
                      <a:pt x="71340" y="10"/>
                    </a:cubicBezTo>
                    <a:lnTo>
                      <a:pt x="-9" y="1466"/>
                    </a:lnTo>
                    <a:lnTo>
                      <a:pt x="-9" y="1466"/>
                    </a:lnTo>
                    <a:close/>
                  </a:path>
                </a:pathLst>
              </a:custGeom>
              <a:solidFill>
                <a:srgbClr val="F8B500"/>
              </a:solidFill>
              <a:ln w="5601" cap="flat">
                <a:noFill/>
                <a:prstDash val="solid"/>
                <a:miter/>
              </a:ln>
            </p:spPr>
            <p:txBody>
              <a:bodyPr rtlCol="0" anchor="ctr"/>
              <a:lstStyle/>
              <a:p>
                <a:endParaRPr lang="en-IN"/>
              </a:p>
            </p:txBody>
          </p:sp>
          <p:sp>
            <p:nvSpPr>
              <p:cNvPr id="20" name="Freeform: Shape 19">
                <a:extLst>
                  <a:ext uri="{FF2B5EF4-FFF2-40B4-BE49-F238E27FC236}">
                    <a16:creationId xmlns:a16="http://schemas.microsoft.com/office/drawing/2014/main" id="{0EE62AD9-A945-7459-EF2B-966B1654DC87}"/>
                  </a:ext>
                </a:extLst>
              </p:cNvPr>
              <p:cNvSpPr/>
              <p:nvPr/>
            </p:nvSpPr>
            <p:spPr>
              <a:xfrm>
                <a:off x="5725162" y="3343750"/>
                <a:ext cx="154834" cy="71354"/>
              </a:xfrm>
              <a:custGeom>
                <a:avLst/>
                <a:gdLst>
                  <a:gd name="connsiteX0" fmla="*/ -12 w 154834"/>
                  <a:gd name="connsiteY0" fmla="*/ 1460 h 71354"/>
                  <a:gd name="connsiteX1" fmla="*/ 36875 w 154834"/>
                  <a:gd name="connsiteY1" fmla="*/ 66015 h 71354"/>
                  <a:gd name="connsiteX2" fmla="*/ 124729 w 154834"/>
                  <a:gd name="connsiteY2" fmla="*/ 65046 h 71354"/>
                  <a:gd name="connsiteX3" fmla="*/ 154822 w 154834"/>
                  <a:gd name="connsiteY3" fmla="*/ 71358 h 71354"/>
                  <a:gd name="connsiteX4" fmla="*/ 129098 w 154834"/>
                  <a:gd name="connsiteY4" fmla="*/ 25247 h 71354"/>
                  <a:gd name="connsiteX5" fmla="*/ 71337 w 154834"/>
                  <a:gd name="connsiteY5" fmla="*/ 4 h 71354"/>
                  <a:gd name="connsiteX6" fmla="*/ -12 w 154834"/>
                  <a:gd name="connsiteY6" fmla="*/ 1460 h 71354"/>
                  <a:gd name="connsiteX7" fmla="*/ -12 w 154834"/>
                  <a:gd name="connsiteY7" fmla="*/ 1460 h 7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34" h="71354">
                    <a:moveTo>
                      <a:pt x="-12" y="1460"/>
                    </a:moveTo>
                    <a:lnTo>
                      <a:pt x="36875" y="66015"/>
                    </a:lnTo>
                    <a:lnTo>
                      <a:pt x="124729" y="65046"/>
                    </a:lnTo>
                    <a:lnTo>
                      <a:pt x="154822" y="71358"/>
                    </a:lnTo>
                    <a:lnTo>
                      <a:pt x="129098" y="25247"/>
                    </a:lnTo>
                    <a:cubicBezTo>
                      <a:pt x="121329" y="11654"/>
                      <a:pt x="98680" y="2597"/>
                      <a:pt x="71337" y="4"/>
                    </a:cubicBezTo>
                    <a:lnTo>
                      <a:pt x="-12" y="1460"/>
                    </a:lnTo>
                    <a:lnTo>
                      <a:pt x="-12" y="1460"/>
                    </a:lnTo>
                    <a:close/>
                  </a:path>
                </a:pathLst>
              </a:custGeom>
              <a:solidFill>
                <a:srgbClr val="F8B500"/>
              </a:solidFill>
              <a:ln w="5601" cap="flat">
                <a:noFill/>
                <a:prstDash val="solid"/>
                <a:miter/>
              </a:ln>
            </p:spPr>
            <p:txBody>
              <a:bodyPr rtlCol="0" anchor="ctr"/>
              <a:lstStyle/>
              <a:p>
                <a:endParaRPr lang="en-IN"/>
              </a:p>
            </p:txBody>
          </p:sp>
          <p:sp>
            <p:nvSpPr>
              <p:cNvPr id="21" name="Freeform: Shape 20">
                <a:extLst>
                  <a:ext uri="{FF2B5EF4-FFF2-40B4-BE49-F238E27FC236}">
                    <a16:creationId xmlns:a16="http://schemas.microsoft.com/office/drawing/2014/main" id="{B18403F7-9B38-DAFB-6F50-F3B1C2B46EB2}"/>
                  </a:ext>
                </a:extLst>
              </p:cNvPr>
              <p:cNvSpPr/>
              <p:nvPr/>
            </p:nvSpPr>
            <p:spPr>
              <a:xfrm>
                <a:off x="5812540" y="3422194"/>
                <a:ext cx="102194" cy="125743"/>
              </a:xfrm>
              <a:custGeom>
                <a:avLst/>
                <a:gdLst>
                  <a:gd name="connsiteX0" fmla="*/ -16 w 102194"/>
                  <a:gd name="connsiteY0" fmla="*/ 484 h 125743"/>
                  <a:gd name="connsiteX1" fmla="*/ 66269 w 102194"/>
                  <a:gd name="connsiteY1" fmla="*/ 118151 h 125743"/>
                  <a:gd name="connsiteX2" fmla="*/ 78109 w 102194"/>
                  <a:gd name="connsiteY2" fmla="*/ 122559 h 125743"/>
                  <a:gd name="connsiteX3" fmla="*/ 35168 w 102194"/>
                  <a:gd name="connsiteY3" fmla="*/ -4 h 125743"/>
                  <a:gd name="connsiteX4" fmla="*/ -16 w 102194"/>
                  <a:gd name="connsiteY4" fmla="*/ 484 h 125743"/>
                  <a:gd name="connsiteX5" fmla="*/ -16 w 102194"/>
                  <a:gd name="connsiteY5" fmla="*/ 484 h 125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194" h="125743">
                    <a:moveTo>
                      <a:pt x="-16" y="484"/>
                    </a:moveTo>
                    <a:lnTo>
                      <a:pt x="66269" y="118151"/>
                    </a:lnTo>
                    <a:cubicBezTo>
                      <a:pt x="71293" y="127067"/>
                      <a:pt x="73046" y="127566"/>
                      <a:pt x="78109" y="122559"/>
                    </a:cubicBezTo>
                    <a:cubicBezTo>
                      <a:pt x="124859" y="82233"/>
                      <a:pt x="99745" y="-4"/>
                      <a:pt x="35168" y="-4"/>
                    </a:cubicBezTo>
                    <a:lnTo>
                      <a:pt x="-16" y="484"/>
                    </a:lnTo>
                    <a:lnTo>
                      <a:pt x="-16" y="484"/>
                    </a:lnTo>
                    <a:close/>
                  </a:path>
                </a:pathLst>
              </a:custGeom>
              <a:solidFill>
                <a:srgbClr val="F8B500"/>
              </a:solidFill>
              <a:ln w="5601" cap="flat">
                <a:noFill/>
                <a:prstDash val="solid"/>
                <a:miter/>
              </a:ln>
            </p:spPr>
            <p:txBody>
              <a:bodyPr rtlCol="0" anchor="ctr"/>
              <a:lstStyle/>
              <a:p>
                <a:endParaRPr lang="en-IN"/>
              </a:p>
            </p:txBody>
          </p:sp>
          <p:sp>
            <p:nvSpPr>
              <p:cNvPr id="22" name="Freeform: Shape 21">
                <a:extLst>
                  <a:ext uri="{FF2B5EF4-FFF2-40B4-BE49-F238E27FC236}">
                    <a16:creationId xmlns:a16="http://schemas.microsoft.com/office/drawing/2014/main" id="{7842AF12-3F8C-46A0-77F8-38F34CA23F3E}"/>
                  </a:ext>
                </a:extLst>
              </p:cNvPr>
              <p:cNvSpPr/>
              <p:nvPr/>
            </p:nvSpPr>
            <p:spPr>
              <a:xfrm>
                <a:off x="5765023" y="3422183"/>
                <a:ext cx="105038" cy="141291"/>
              </a:xfrm>
              <a:custGeom>
                <a:avLst/>
                <a:gdLst>
                  <a:gd name="connsiteX0" fmla="*/ 3739 w 105038"/>
                  <a:gd name="connsiteY0" fmla="*/ 657 h 141291"/>
                  <a:gd name="connsiteX1" fmla="*/ 34426 w 105038"/>
                  <a:gd name="connsiteY1" fmla="*/ -4 h 141291"/>
                  <a:gd name="connsiteX2" fmla="*/ 102862 w 105038"/>
                  <a:gd name="connsiteY2" fmla="*/ 121858 h 141291"/>
                  <a:gd name="connsiteX3" fmla="*/ 81227 w 105038"/>
                  <a:gd name="connsiteY3" fmla="*/ 141287 h 141291"/>
                  <a:gd name="connsiteX4" fmla="*/ 39019 w 105038"/>
                  <a:gd name="connsiteY4" fmla="*/ 140402 h 141291"/>
                  <a:gd name="connsiteX5" fmla="*/ -13 w 105038"/>
                  <a:gd name="connsiteY5" fmla="*/ 67990 h 141291"/>
                  <a:gd name="connsiteX6" fmla="*/ 3739 w 105038"/>
                  <a:gd name="connsiteY6" fmla="*/ 657 h 141291"/>
                  <a:gd name="connsiteX7" fmla="*/ 3739 w 105038"/>
                  <a:gd name="connsiteY7" fmla="*/ 657 h 141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038" h="141291">
                    <a:moveTo>
                      <a:pt x="3739" y="657"/>
                    </a:moveTo>
                    <a:lnTo>
                      <a:pt x="34426" y="-4"/>
                    </a:lnTo>
                    <a:lnTo>
                      <a:pt x="102862" y="121858"/>
                    </a:lnTo>
                    <a:cubicBezTo>
                      <a:pt x="107797" y="131351"/>
                      <a:pt x="105736" y="139002"/>
                      <a:pt x="81227" y="141287"/>
                    </a:cubicBezTo>
                    <a:lnTo>
                      <a:pt x="39019" y="140402"/>
                    </a:lnTo>
                    <a:lnTo>
                      <a:pt x="-13" y="67990"/>
                    </a:lnTo>
                    <a:cubicBezTo>
                      <a:pt x="10987" y="37488"/>
                      <a:pt x="10180" y="20343"/>
                      <a:pt x="3739" y="657"/>
                    </a:cubicBezTo>
                    <a:lnTo>
                      <a:pt x="3739" y="657"/>
                    </a:lnTo>
                    <a:close/>
                  </a:path>
                </a:pathLst>
              </a:custGeom>
              <a:solidFill>
                <a:srgbClr val="F8B500"/>
              </a:solidFill>
              <a:ln w="5601" cap="flat">
                <a:noFill/>
                <a:prstDash val="solid"/>
                <a:miter/>
              </a:ln>
            </p:spPr>
            <p:txBody>
              <a:bodyPr rtlCol="0" anchor="ctr"/>
              <a:lstStyle/>
              <a:p>
                <a:endParaRPr lang="en-IN"/>
              </a:p>
            </p:txBody>
          </p:sp>
          <p:sp>
            <p:nvSpPr>
              <p:cNvPr id="23" name="Freeform: Shape 22">
                <a:extLst>
                  <a:ext uri="{FF2B5EF4-FFF2-40B4-BE49-F238E27FC236}">
                    <a16:creationId xmlns:a16="http://schemas.microsoft.com/office/drawing/2014/main" id="{5A16165F-934A-6091-CD50-2DDD639E88F4}"/>
                  </a:ext>
                </a:extLst>
              </p:cNvPr>
              <p:cNvSpPr/>
              <p:nvPr/>
            </p:nvSpPr>
            <p:spPr>
              <a:xfrm>
                <a:off x="5678978" y="3567832"/>
                <a:ext cx="201813" cy="71444"/>
              </a:xfrm>
              <a:custGeom>
                <a:avLst/>
                <a:gdLst>
                  <a:gd name="connsiteX0" fmla="*/ -10 w 201813"/>
                  <a:gd name="connsiteY0" fmla="*/ 70675 h 71444"/>
                  <a:gd name="connsiteX1" fmla="*/ 35336 w 201813"/>
                  <a:gd name="connsiteY1" fmla="*/ 7969 h 71444"/>
                  <a:gd name="connsiteX2" fmla="*/ 174438 w 201813"/>
                  <a:gd name="connsiteY2" fmla="*/ 7397 h 71444"/>
                  <a:gd name="connsiteX3" fmla="*/ 201803 w 201813"/>
                  <a:gd name="connsiteY3" fmla="*/ -12 h 71444"/>
                  <a:gd name="connsiteX4" fmla="*/ 120284 w 201813"/>
                  <a:gd name="connsiteY4" fmla="*/ 71247 h 71444"/>
                  <a:gd name="connsiteX5" fmla="*/ -10 w 201813"/>
                  <a:gd name="connsiteY5" fmla="*/ 70675 h 71444"/>
                  <a:gd name="connsiteX6" fmla="*/ -10 w 201813"/>
                  <a:gd name="connsiteY6" fmla="*/ 70675 h 71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813" h="71444">
                    <a:moveTo>
                      <a:pt x="-10" y="70675"/>
                    </a:moveTo>
                    <a:lnTo>
                      <a:pt x="35336" y="7969"/>
                    </a:lnTo>
                    <a:lnTo>
                      <a:pt x="174438" y="7397"/>
                    </a:lnTo>
                    <a:cubicBezTo>
                      <a:pt x="183371" y="7207"/>
                      <a:pt x="194013" y="4166"/>
                      <a:pt x="201803" y="-12"/>
                    </a:cubicBezTo>
                    <a:cubicBezTo>
                      <a:pt x="181232" y="45881"/>
                      <a:pt x="154533" y="74002"/>
                      <a:pt x="120284" y="71247"/>
                    </a:cubicBezTo>
                    <a:lnTo>
                      <a:pt x="-10" y="70675"/>
                    </a:lnTo>
                    <a:lnTo>
                      <a:pt x="-10" y="70675"/>
                    </a:lnTo>
                    <a:close/>
                  </a:path>
                </a:pathLst>
              </a:custGeom>
              <a:solidFill>
                <a:srgbClr val="F8B500"/>
              </a:solidFill>
              <a:ln w="5601" cap="flat">
                <a:noFill/>
                <a:prstDash val="solid"/>
                <a:miter/>
              </a:ln>
            </p:spPr>
            <p:txBody>
              <a:bodyPr rtlCol="0" anchor="ctr"/>
              <a:lstStyle/>
              <a:p>
                <a:endParaRPr lang="en-IN"/>
              </a:p>
            </p:txBody>
          </p:sp>
          <p:sp>
            <p:nvSpPr>
              <p:cNvPr id="24" name="Freeform: Shape 23">
                <a:extLst>
                  <a:ext uri="{FF2B5EF4-FFF2-40B4-BE49-F238E27FC236}">
                    <a16:creationId xmlns:a16="http://schemas.microsoft.com/office/drawing/2014/main" id="{46D2B338-A9A6-050B-E1EF-874246FC4114}"/>
                  </a:ext>
                </a:extLst>
              </p:cNvPr>
              <p:cNvSpPr/>
              <p:nvPr/>
            </p:nvSpPr>
            <p:spPr>
              <a:xfrm>
                <a:off x="5659284" y="3645196"/>
                <a:ext cx="175222" cy="73980"/>
              </a:xfrm>
              <a:custGeom>
                <a:avLst/>
                <a:gdLst>
                  <a:gd name="connsiteX0" fmla="*/ 11571 w 175222"/>
                  <a:gd name="connsiteY0" fmla="*/ 6966 h 73980"/>
                  <a:gd name="connsiteX1" fmla="*/ 148880 w 175222"/>
                  <a:gd name="connsiteY1" fmla="*/ 6966 h 73980"/>
                  <a:gd name="connsiteX2" fmla="*/ 175215 w 175222"/>
                  <a:gd name="connsiteY2" fmla="*/ -18 h 73980"/>
                  <a:gd name="connsiteX3" fmla="*/ 151776 w 175222"/>
                  <a:gd name="connsiteY3" fmla="*/ 42531 h 73980"/>
                  <a:gd name="connsiteX4" fmla="*/ 96770 w 175222"/>
                  <a:gd name="connsiteY4" fmla="*/ 73963 h 73980"/>
                  <a:gd name="connsiteX5" fmla="*/ 27275 w 175222"/>
                  <a:gd name="connsiteY5" fmla="*/ 73963 h 73980"/>
                  <a:gd name="connsiteX6" fmla="*/ 11571 w 175222"/>
                  <a:gd name="connsiteY6" fmla="*/ 6966 h 73980"/>
                  <a:gd name="connsiteX7" fmla="*/ 11571 w 175222"/>
                  <a:gd name="connsiteY7" fmla="*/ 6966 h 7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222" h="73980">
                    <a:moveTo>
                      <a:pt x="11571" y="6966"/>
                    </a:moveTo>
                    <a:lnTo>
                      <a:pt x="148880" y="6966"/>
                    </a:lnTo>
                    <a:cubicBezTo>
                      <a:pt x="159331" y="6972"/>
                      <a:pt x="169155" y="5364"/>
                      <a:pt x="175215" y="-18"/>
                    </a:cubicBezTo>
                    <a:lnTo>
                      <a:pt x="151776" y="42531"/>
                    </a:lnTo>
                    <a:cubicBezTo>
                      <a:pt x="139745" y="61042"/>
                      <a:pt x="115421" y="73963"/>
                      <a:pt x="96770" y="73963"/>
                    </a:cubicBezTo>
                    <a:lnTo>
                      <a:pt x="27275" y="73963"/>
                    </a:lnTo>
                    <a:cubicBezTo>
                      <a:pt x="8042" y="71728"/>
                      <a:pt x="-14008" y="51946"/>
                      <a:pt x="11571" y="6966"/>
                    </a:cubicBezTo>
                    <a:lnTo>
                      <a:pt x="11571" y="6966"/>
                    </a:lnTo>
                    <a:close/>
                  </a:path>
                </a:pathLst>
              </a:custGeom>
              <a:solidFill>
                <a:srgbClr val="F8B500"/>
              </a:solidFill>
              <a:ln w="5601" cap="flat">
                <a:noFill/>
                <a:prstDash val="solid"/>
                <a:miter/>
              </a:ln>
            </p:spPr>
            <p:txBody>
              <a:bodyPr rtlCol="0" anchor="ctr"/>
              <a:lstStyle/>
              <a:p>
                <a:endParaRPr lang="en-IN"/>
              </a:p>
            </p:txBody>
          </p:sp>
          <p:sp>
            <p:nvSpPr>
              <p:cNvPr id="25" name="Freeform: Shape 24">
                <a:extLst>
                  <a:ext uri="{FF2B5EF4-FFF2-40B4-BE49-F238E27FC236}">
                    <a16:creationId xmlns:a16="http://schemas.microsoft.com/office/drawing/2014/main" id="{D88DB03A-4822-8163-241C-905E616F3AA9}"/>
                  </a:ext>
                </a:extLst>
              </p:cNvPr>
              <p:cNvSpPr/>
              <p:nvPr/>
            </p:nvSpPr>
            <p:spPr>
              <a:xfrm>
                <a:off x="5468785" y="3422485"/>
                <a:ext cx="107463" cy="145616"/>
              </a:xfrm>
              <a:custGeom>
                <a:avLst/>
                <a:gdLst>
                  <a:gd name="connsiteX0" fmla="*/ 693 w 107463"/>
                  <a:gd name="connsiteY0" fmla="*/ 13808 h 145616"/>
                  <a:gd name="connsiteX1" fmla="*/ 75536 w 107463"/>
                  <a:gd name="connsiteY1" fmla="*/ 145612 h 145616"/>
                  <a:gd name="connsiteX2" fmla="*/ 107472 w 107463"/>
                  <a:gd name="connsiteY2" fmla="*/ 71244 h 145616"/>
                  <a:gd name="connsiteX3" fmla="*/ 64066 w 107463"/>
                  <a:gd name="connsiteY3" fmla="*/ 30 h 145616"/>
                  <a:gd name="connsiteX4" fmla="*/ 9884 w 107463"/>
                  <a:gd name="connsiteY4" fmla="*/ 30 h 145616"/>
                  <a:gd name="connsiteX5" fmla="*/ 693 w 107463"/>
                  <a:gd name="connsiteY5" fmla="*/ 13808 h 145616"/>
                  <a:gd name="connsiteX6" fmla="*/ 693 w 107463"/>
                  <a:gd name="connsiteY6" fmla="*/ 13808 h 14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463" h="145616">
                    <a:moveTo>
                      <a:pt x="693" y="13808"/>
                    </a:moveTo>
                    <a:lnTo>
                      <a:pt x="75536" y="145612"/>
                    </a:lnTo>
                    <a:cubicBezTo>
                      <a:pt x="70725" y="122099"/>
                      <a:pt x="89269" y="95933"/>
                      <a:pt x="107472" y="71244"/>
                    </a:cubicBezTo>
                    <a:lnTo>
                      <a:pt x="64066" y="30"/>
                    </a:lnTo>
                    <a:lnTo>
                      <a:pt x="9884" y="30"/>
                    </a:lnTo>
                    <a:cubicBezTo>
                      <a:pt x="3252" y="-665"/>
                      <a:pt x="-1901" y="9339"/>
                      <a:pt x="693" y="13808"/>
                    </a:cubicBezTo>
                    <a:lnTo>
                      <a:pt x="693" y="13808"/>
                    </a:lnTo>
                    <a:close/>
                  </a:path>
                </a:pathLst>
              </a:custGeom>
              <a:solidFill>
                <a:srgbClr val="F8B500"/>
              </a:solidFill>
              <a:ln w="5601" cap="flat">
                <a:noFill/>
                <a:prstDash val="solid"/>
                <a:miter/>
              </a:ln>
            </p:spPr>
            <p:txBody>
              <a:bodyPr rtlCol="0" anchor="ctr"/>
              <a:lstStyle/>
              <a:p>
                <a:endParaRPr lang="en-IN"/>
              </a:p>
            </p:txBody>
          </p:sp>
          <p:sp>
            <p:nvSpPr>
              <p:cNvPr id="26" name="Freeform: Shape 25">
                <a:extLst>
                  <a:ext uri="{FF2B5EF4-FFF2-40B4-BE49-F238E27FC236}">
                    <a16:creationId xmlns:a16="http://schemas.microsoft.com/office/drawing/2014/main" id="{B6637F95-3B9F-D9EF-5873-B6B318E68852}"/>
                  </a:ext>
                </a:extLst>
              </p:cNvPr>
              <p:cNvSpPr/>
              <p:nvPr/>
            </p:nvSpPr>
            <p:spPr>
              <a:xfrm>
                <a:off x="5418799" y="3438449"/>
                <a:ext cx="208903" cy="280397"/>
              </a:xfrm>
              <a:custGeom>
                <a:avLst/>
                <a:gdLst>
                  <a:gd name="connsiteX0" fmla="*/ 38709 w 208903"/>
                  <a:gd name="connsiteY0" fmla="*/ 5219 h 280397"/>
                  <a:gd name="connsiteX1" fmla="*/ 191135 w 208903"/>
                  <a:gd name="connsiteY1" fmla="*/ 266844 h 280397"/>
                  <a:gd name="connsiteX2" fmla="*/ 208912 w 208903"/>
                  <a:gd name="connsiteY2" fmla="*/ 280387 h 280397"/>
                  <a:gd name="connsiteX3" fmla="*/ 150479 w 208903"/>
                  <a:gd name="connsiteY3" fmla="*/ 280387 h 280397"/>
                  <a:gd name="connsiteX4" fmla="*/ 98229 w 208903"/>
                  <a:gd name="connsiteY4" fmla="*/ 238028 h 280397"/>
                  <a:gd name="connsiteX5" fmla="*/ 9081 w 208903"/>
                  <a:gd name="connsiteY5" fmla="*/ 84795 h 280397"/>
                  <a:gd name="connsiteX6" fmla="*/ 29395 w 208903"/>
                  <a:gd name="connsiteY6" fmla="*/ 1226 h 280397"/>
                  <a:gd name="connsiteX7" fmla="*/ 38709 w 208903"/>
                  <a:gd name="connsiteY7" fmla="*/ 5219 h 280397"/>
                  <a:gd name="connsiteX8" fmla="*/ 38709 w 208903"/>
                  <a:gd name="connsiteY8" fmla="*/ 5219 h 280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903" h="280397">
                    <a:moveTo>
                      <a:pt x="38709" y="5219"/>
                    </a:moveTo>
                    <a:cubicBezTo>
                      <a:pt x="88652" y="91567"/>
                      <a:pt x="141187" y="180502"/>
                      <a:pt x="191135" y="266844"/>
                    </a:cubicBezTo>
                    <a:cubicBezTo>
                      <a:pt x="195537" y="272742"/>
                      <a:pt x="202662" y="278454"/>
                      <a:pt x="208912" y="280387"/>
                    </a:cubicBezTo>
                    <a:cubicBezTo>
                      <a:pt x="189432" y="280387"/>
                      <a:pt x="169953" y="280387"/>
                      <a:pt x="150479" y="280387"/>
                    </a:cubicBezTo>
                    <a:cubicBezTo>
                      <a:pt x="132198" y="278533"/>
                      <a:pt x="113301" y="263931"/>
                      <a:pt x="98229" y="238028"/>
                    </a:cubicBezTo>
                    <a:lnTo>
                      <a:pt x="9081" y="84795"/>
                    </a:lnTo>
                    <a:cubicBezTo>
                      <a:pt x="-11883" y="48760"/>
                      <a:pt x="7104" y="17026"/>
                      <a:pt x="29395" y="1226"/>
                    </a:cubicBezTo>
                    <a:cubicBezTo>
                      <a:pt x="34665" y="-2140"/>
                      <a:pt x="36906" y="2100"/>
                      <a:pt x="38709" y="5219"/>
                    </a:cubicBezTo>
                    <a:lnTo>
                      <a:pt x="38709" y="5219"/>
                    </a:lnTo>
                    <a:close/>
                  </a:path>
                </a:pathLst>
              </a:custGeom>
              <a:solidFill>
                <a:srgbClr val="F8B500"/>
              </a:solidFill>
              <a:ln w="5601" cap="flat">
                <a:noFill/>
                <a:prstDash val="solid"/>
                <a:miter/>
              </a:ln>
            </p:spPr>
            <p:txBody>
              <a:bodyPr rtlCol="0" anchor="ctr"/>
              <a:lstStyle/>
              <a:p>
                <a:endParaRPr lang="en-IN"/>
              </a:p>
            </p:txBody>
          </p:sp>
        </p:grpSp>
        <p:sp>
          <p:nvSpPr>
            <p:cNvPr id="14" name="Freeform: Shape 13">
              <a:extLst>
                <a:ext uri="{FF2B5EF4-FFF2-40B4-BE49-F238E27FC236}">
                  <a16:creationId xmlns:a16="http://schemas.microsoft.com/office/drawing/2014/main" id="{FEC280AB-713F-336D-22C5-0AFCFE03892B}"/>
                </a:ext>
              </a:extLst>
            </p:cNvPr>
            <p:cNvSpPr/>
            <p:nvPr/>
          </p:nvSpPr>
          <p:spPr>
            <a:xfrm>
              <a:off x="6121327" y="3381973"/>
              <a:ext cx="3173991" cy="231267"/>
            </a:xfrm>
            <a:custGeom>
              <a:avLst/>
              <a:gdLst>
                <a:gd name="connsiteX0" fmla="*/ 4841 w 3173991"/>
                <a:gd name="connsiteY0" fmla="*/ 231300 h 231267"/>
                <a:gd name="connsiteX1" fmla="*/ 173 w 3173991"/>
                <a:gd name="connsiteY1" fmla="*/ 226632 h 231267"/>
                <a:gd name="connsiteX2" fmla="*/ 173 w 3173991"/>
                <a:gd name="connsiteY2" fmla="*/ 11524 h 231267"/>
                <a:gd name="connsiteX3" fmla="*/ 4841 w 3173991"/>
                <a:gd name="connsiteY3" fmla="*/ 6856 h 231267"/>
                <a:gd name="connsiteX4" fmla="*/ 56553 w 3173991"/>
                <a:gd name="connsiteY4" fmla="*/ 6856 h 231267"/>
                <a:gd name="connsiteX5" fmla="*/ 60863 w 3173991"/>
                <a:gd name="connsiteY5" fmla="*/ 9370 h 231267"/>
                <a:gd name="connsiteX6" fmla="*/ 114729 w 3173991"/>
                <a:gd name="connsiteY6" fmla="*/ 142241 h 231267"/>
                <a:gd name="connsiteX7" fmla="*/ 168237 w 3173991"/>
                <a:gd name="connsiteY7" fmla="*/ 9370 h 231267"/>
                <a:gd name="connsiteX8" fmla="*/ 172546 w 3173991"/>
                <a:gd name="connsiteY8" fmla="*/ 6856 h 231267"/>
                <a:gd name="connsiteX9" fmla="*/ 224258 w 3173991"/>
                <a:gd name="connsiteY9" fmla="*/ 6856 h 231267"/>
                <a:gd name="connsiteX10" fmla="*/ 228927 w 3173991"/>
                <a:gd name="connsiteY10" fmla="*/ 11524 h 231267"/>
                <a:gd name="connsiteX11" fmla="*/ 228927 w 3173991"/>
                <a:gd name="connsiteY11" fmla="*/ 226632 h 231267"/>
                <a:gd name="connsiteX12" fmla="*/ 224258 w 3173991"/>
                <a:gd name="connsiteY12" fmla="*/ 231300 h 231267"/>
                <a:gd name="connsiteX13" fmla="*/ 182242 w 3173991"/>
                <a:gd name="connsiteY13" fmla="*/ 231300 h 231267"/>
                <a:gd name="connsiteX14" fmla="*/ 177574 w 3173991"/>
                <a:gd name="connsiteY14" fmla="*/ 226632 h 231267"/>
                <a:gd name="connsiteX15" fmla="*/ 177574 w 3173991"/>
                <a:gd name="connsiteY15" fmla="*/ 110998 h 231267"/>
                <a:gd name="connsiteX16" fmla="*/ 133762 w 3173991"/>
                <a:gd name="connsiteY16" fmla="*/ 222322 h 231267"/>
                <a:gd name="connsiteX17" fmla="*/ 129812 w 3173991"/>
                <a:gd name="connsiteY17" fmla="*/ 224836 h 231267"/>
                <a:gd name="connsiteX18" fmla="*/ 99647 w 3173991"/>
                <a:gd name="connsiteY18" fmla="*/ 224836 h 231267"/>
                <a:gd name="connsiteX19" fmla="*/ 95337 w 3173991"/>
                <a:gd name="connsiteY19" fmla="*/ 222322 h 231267"/>
                <a:gd name="connsiteX20" fmla="*/ 51167 w 3173991"/>
                <a:gd name="connsiteY20" fmla="*/ 110998 h 231267"/>
                <a:gd name="connsiteX21" fmla="*/ 51167 w 3173991"/>
                <a:gd name="connsiteY21" fmla="*/ 226632 h 231267"/>
                <a:gd name="connsiteX22" fmla="*/ 46498 w 3173991"/>
                <a:gd name="connsiteY22" fmla="*/ 231300 h 231267"/>
                <a:gd name="connsiteX23" fmla="*/ 4841 w 3173991"/>
                <a:gd name="connsiteY23" fmla="*/ 231300 h 231267"/>
                <a:gd name="connsiteX24" fmla="*/ 269506 w 3173991"/>
                <a:gd name="connsiteY24" fmla="*/ 231300 h 231267"/>
                <a:gd name="connsiteX25" fmla="*/ 265915 w 3173991"/>
                <a:gd name="connsiteY25" fmla="*/ 229146 h 231267"/>
                <a:gd name="connsiteX26" fmla="*/ 265197 w 3173991"/>
                <a:gd name="connsiteY26" fmla="*/ 224836 h 231267"/>
                <a:gd name="connsiteX27" fmla="*/ 348870 w 3173991"/>
                <a:gd name="connsiteY27" fmla="*/ 9729 h 231267"/>
                <a:gd name="connsiteX28" fmla="*/ 353179 w 3173991"/>
                <a:gd name="connsiteY28" fmla="*/ 6856 h 231267"/>
                <a:gd name="connsiteX29" fmla="*/ 401300 w 3173991"/>
                <a:gd name="connsiteY29" fmla="*/ 6856 h 231267"/>
                <a:gd name="connsiteX30" fmla="*/ 405609 w 3173991"/>
                <a:gd name="connsiteY30" fmla="*/ 9729 h 231267"/>
                <a:gd name="connsiteX31" fmla="*/ 487846 w 3173991"/>
                <a:gd name="connsiteY31" fmla="*/ 224836 h 231267"/>
                <a:gd name="connsiteX32" fmla="*/ 487128 w 3173991"/>
                <a:gd name="connsiteY32" fmla="*/ 229146 h 231267"/>
                <a:gd name="connsiteX33" fmla="*/ 483537 w 3173991"/>
                <a:gd name="connsiteY33" fmla="*/ 231300 h 231267"/>
                <a:gd name="connsiteX34" fmla="*/ 433620 w 3173991"/>
                <a:gd name="connsiteY34" fmla="*/ 231300 h 231267"/>
                <a:gd name="connsiteX35" fmla="*/ 429311 w 3173991"/>
                <a:gd name="connsiteY35" fmla="*/ 228427 h 231267"/>
                <a:gd name="connsiteX36" fmla="*/ 416024 w 3173991"/>
                <a:gd name="connsiteY36" fmla="*/ 195389 h 231267"/>
                <a:gd name="connsiteX37" fmla="*/ 335224 w 3173991"/>
                <a:gd name="connsiteY37" fmla="*/ 195748 h 231267"/>
                <a:gd name="connsiteX38" fmla="*/ 321937 w 3173991"/>
                <a:gd name="connsiteY38" fmla="*/ 228427 h 231267"/>
                <a:gd name="connsiteX39" fmla="*/ 317627 w 3173991"/>
                <a:gd name="connsiteY39" fmla="*/ 231300 h 231267"/>
                <a:gd name="connsiteX40" fmla="*/ 269506 w 3173991"/>
                <a:gd name="connsiteY40" fmla="*/ 231300 h 231267"/>
                <a:gd name="connsiteX41" fmla="*/ 349947 w 3173991"/>
                <a:gd name="connsiteY41" fmla="*/ 150500 h 231267"/>
                <a:gd name="connsiteX42" fmla="*/ 401659 w 3173991"/>
                <a:gd name="connsiteY42" fmla="*/ 150500 h 231267"/>
                <a:gd name="connsiteX43" fmla="*/ 375803 w 3173991"/>
                <a:gd name="connsiteY43" fmla="*/ 74369 h 231267"/>
                <a:gd name="connsiteX44" fmla="*/ 612098 w 3173991"/>
                <a:gd name="connsiteY44" fmla="*/ 231300 h 231267"/>
                <a:gd name="connsiteX45" fmla="*/ 554281 w 3173991"/>
                <a:gd name="connsiteY45" fmla="*/ 216218 h 231267"/>
                <a:gd name="connsiteX46" fmla="*/ 513702 w 3173991"/>
                <a:gd name="connsiteY46" fmla="*/ 174202 h 231267"/>
                <a:gd name="connsiteX47" fmla="*/ 498978 w 3173991"/>
                <a:gd name="connsiteY47" fmla="*/ 114948 h 231267"/>
                <a:gd name="connsiteX48" fmla="*/ 514061 w 3173991"/>
                <a:gd name="connsiteY48" fmla="*/ 56413 h 231267"/>
                <a:gd name="connsiteX49" fmla="*/ 555359 w 3173991"/>
                <a:gd name="connsiteY49" fmla="*/ 15115 h 231267"/>
                <a:gd name="connsiteX50" fmla="*/ 613535 w 3173991"/>
                <a:gd name="connsiteY50" fmla="*/ 33 h 231267"/>
                <a:gd name="connsiteX51" fmla="*/ 659860 w 3173991"/>
                <a:gd name="connsiteY51" fmla="*/ 10088 h 231267"/>
                <a:gd name="connsiteX52" fmla="*/ 698644 w 3173991"/>
                <a:gd name="connsiteY52" fmla="*/ 37380 h 231267"/>
                <a:gd name="connsiteX53" fmla="*/ 698644 w 3173991"/>
                <a:gd name="connsiteY53" fmla="*/ 43485 h 231267"/>
                <a:gd name="connsiteX54" fmla="*/ 664529 w 3173991"/>
                <a:gd name="connsiteY54" fmla="*/ 71496 h 231267"/>
                <a:gd name="connsiteX55" fmla="*/ 660937 w 3173991"/>
                <a:gd name="connsiteY55" fmla="*/ 73291 h 231267"/>
                <a:gd name="connsiteX56" fmla="*/ 657346 w 3173991"/>
                <a:gd name="connsiteY56" fmla="*/ 71496 h 231267"/>
                <a:gd name="connsiteX57" fmla="*/ 584806 w 3173991"/>
                <a:gd name="connsiteY57" fmla="*/ 60004 h 231267"/>
                <a:gd name="connsiteX58" fmla="*/ 556436 w 3173991"/>
                <a:gd name="connsiteY58" fmla="*/ 122130 h 231267"/>
                <a:gd name="connsiteX59" fmla="*/ 599170 w 3173991"/>
                <a:gd name="connsiteY59" fmla="*/ 175279 h 231267"/>
                <a:gd name="connsiteX60" fmla="*/ 657346 w 3173991"/>
                <a:gd name="connsiteY60" fmla="*/ 160196 h 231267"/>
                <a:gd name="connsiteX61" fmla="*/ 660937 w 3173991"/>
                <a:gd name="connsiteY61" fmla="*/ 159119 h 231267"/>
                <a:gd name="connsiteX62" fmla="*/ 664169 w 3173991"/>
                <a:gd name="connsiteY62" fmla="*/ 160555 h 231267"/>
                <a:gd name="connsiteX63" fmla="*/ 699003 w 3173991"/>
                <a:gd name="connsiteY63" fmla="*/ 184975 h 231267"/>
                <a:gd name="connsiteX64" fmla="*/ 699003 w 3173991"/>
                <a:gd name="connsiteY64" fmla="*/ 191080 h 231267"/>
                <a:gd name="connsiteX65" fmla="*/ 658783 w 3173991"/>
                <a:gd name="connsiteY65" fmla="*/ 220527 h 231267"/>
                <a:gd name="connsiteX66" fmla="*/ 612098 w 3173991"/>
                <a:gd name="connsiteY66" fmla="*/ 231300 h 231267"/>
                <a:gd name="connsiteX67" fmla="*/ 740660 w 3173991"/>
                <a:gd name="connsiteY67" fmla="*/ 231300 h 231267"/>
                <a:gd name="connsiteX68" fmla="*/ 735992 w 3173991"/>
                <a:gd name="connsiteY68" fmla="*/ 226632 h 231267"/>
                <a:gd name="connsiteX69" fmla="*/ 735992 w 3173991"/>
                <a:gd name="connsiteY69" fmla="*/ 11524 h 231267"/>
                <a:gd name="connsiteX70" fmla="*/ 740660 w 3173991"/>
                <a:gd name="connsiteY70" fmla="*/ 6856 h 231267"/>
                <a:gd name="connsiteX71" fmla="*/ 787345 w 3173991"/>
                <a:gd name="connsiteY71" fmla="*/ 6856 h 231267"/>
                <a:gd name="connsiteX72" fmla="*/ 792013 w 3173991"/>
                <a:gd name="connsiteY72" fmla="*/ 11524 h 231267"/>
                <a:gd name="connsiteX73" fmla="*/ 792013 w 3173991"/>
                <a:gd name="connsiteY73" fmla="*/ 99866 h 231267"/>
                <a:gd name="connsiteX74" fmla="*/ 873172 w 3173991"/>
                <a:gd name="connsiteY74" fmla="*/ 99866 h 231267"/>
                <a:gd name="connsiteX75" fmla="*/ 873172 w 3173991"/>
                <a:gd name="connsiteY75" fmla="*/ 11524 h 231267"/>
                <a:gd name="connsiteX76" fmla="*/ 877841 w 3173991"/>
                <a:gd name="connsiteY76" fmla="*/ 6856 h 231267"/>
                <a:gd name="connsiteX77" fmla="*/ 924525 w 3173991"/>
                <a:gd name="connsiteY77" fmla="*/ 6856 h 231267"/>
                <a:gd name="connsiteX78" fmla="*/ 929193 w 3173991"/>
                <a:gd name="connsiteY78" fmla="*/ 11524 h 231267"/>
                <a:gd name="connsiteX79" fmla="*/ 929193 w 3173991"/>
                <a:gd name="connsiteY79" fmla="*/ 226632 h 231267"/>
                <a:gd name="connsiteX80" fmla="*/ 924525 w 3173991"/>
                <a:gd name="connsiteY80" fmla="*/ 231300 h 231267"/>
                <a:gd name="connsiteX81" fmla="*/ 877841 w 3173991"/>
                <a:gd name="connsiteY81" fmla="*/ 231300 h 231267"/>
                <a:gd name="connsiteX82" fmla="*/ 873172 w 3173991"/>
                <a:gd name="connsiteY82" fmla="*/ 226632 h 231267"/>
                <a:gd name="connsiteX83" fmla="*/ 873172 w 3173991"/>
                <a:gd name="connsiteY83" fmla="*/ 149423 h 231267"/>
                <a:gd name="connsiteX84" fmla="*/ 792013 w 3173991"/>
                <a:gd name="connsiteY84" fmla="*/ 149423 h 231267"/>
                <a:gd name="connsiteX85" fmla="*/ 792013 w 3173991"/>
                <a:gd name="connsiteY85" fmla="*/ 226632 h 231267"/>
                <a:gd name="connsiteX86" fmla="*/ 787345 w 3173991"/>
                <a:gd name="connsiteY86" fmla="*/ 231300 h 231267"/>
                <a:gd name="connsiteX87" fmla="*/ 740660 w 3173991"/>
                <a:gd name="connsiteY87" fmla="*/ 231300 h 231267"/>
                <a:gd name="connsiteX88" fmla="*/ 969773 w 3173991"/>
                <a:gd name="connsiteY88" fmla="*/ 231300 h 231267"/>
                <a:gd name="connsiteX89" fmla="*/ 965105 w 3173991"/>
                <a:gd name="connsiteY89" fmla="*/ 226632 h 231267"/>
                <a:gd name="connsiteX90" fmla="*/ 965105 w 3173991"/>
                <a:gd name="connsiteY90" fmla="*/ 11524 h 231267"/>
                <a:gd name="connsiteX91" fmla="*/ 969773 w 3173991"/>
                <a:gd name="connsiteY91" fmla="*/ 6856 h 231267"/>
                <a:gd name="connsiteX92" fmla="*/ 1016457 w 3173991"/>
                <a:gd name="connsiteY92" fmla="*/ 6856 h 231267"/>
                <a:gd name="connsiteX93" fmla="*/ 1021126 w 3173991"/>
                <a:gd name="connsiteY93" fmla="*/ 11524 h 231267"/>
                <a:gd name="connsiteX94" fmla="*/ 1021126 w 3173991"/>
                <a:gd name="connsiteY94" fmla="*/ 226632 h 231267"/>
                <a:gd name="connsiteX95" fmla="*/ 1016457 w 3173991"/>
                <a:gd name="connsiteY95" fmla="*/ 231300 h 231267"/>
                <a:gd name="connsiteX96" fmla="*/ 969773 w 3173991"/>
                <a:gd name="connsiteY96" fmla="*/ 231300 h 231267"/>
                <a:gd name="connsiteX97" fmla="*/ 1061705 w 3173991"/>
                <a:gd name="connsiteY97" fmla="*/ 231300 h 231267"/>
                <a:gd name="connsiteX98" fmla="*/ 1057037 w 3173991"/>
                <a:gd name="connsiteY98" fmla="*/ 226632 h 231267"/>
                <a:gd name="connsiteX99" fmla="*/ 1057037 w 3173991"/>
                <a:gd name="connsiteY99" fmla="*/ 11524 h 231267"/>
                <a:gd name="connsiteX100" fmla="*/ 1061705 w 3173991"/>
                <a:gd name="connsiteY100" fmla="*/ 6856 h 231267"/>
                <a:gd name="connsiteX101" fmla="*/ 1104081 w 3173991"/>
                <a:gd name="connsiteY101" fmla="*/ 6856 h 231267"/>
                <a:gd name="connsiteX102" fmla="*/ 1108031 w 3173991"/>
                <a:gd name="connsiteY102" fmla="*/ 8651 h 231267"/>
                <a:gd name="connsiteX103" fmla="*/ 1190626 w 3173991"/>
                <a:gd name="connsiteY103" fmla="*/ 136136 h 231267"/>
                <a:gd name="connsiteX104" fmla="*/ 1190626 w 3173991"/>
                <a:gd name="connsiteY104" fmla="*/ 11524 h 231267"/>
                <a:gd name="connsiteX105" fmla="*/ 1195295 w 3173991"/>
                <a:gd name="connsiteY105" fmla="*/ 6856 h 231267"/>
                <a:gd name="connsiteX106" fmla="*/ 1239465 w 3173991"/>
                <a:gd name="connsiteY106" fmla="*/ 6856 h 231267"/>
                <a:gd name="connsiteX107" fmla="*/ 1244134 w 3173991"/>
                <a:gd name="connsiteY107" fmla="*/ 11524 h 231267"/>
                <a:gd name="connsiteX108" fmla="*/ 1244134 w 3173991"/>
                <a:gd name="connsiteY108" fmla="*/ 226632 h 231267"/>
                <a:gd name="connsiteX109" fmla="*/ 1239465 w 3173991"/>
                <a:gd name="connsiteY109" fmla="*/ 231300 h 231267"/>
                <a:gd name="connsiteX110" fmla="*/ 1197090 w 3173991"/>
                <a:gd name="connsiteY110" fmla="*/ 231300 h 231267"/>
                <a:gd name="connsiteX111" fmla="*/ 1193140 w 3173991"/>
                <a:gd name="connsiteY111" fmla="*/ 229505 h 231267"/>
                <a:gd name="connsiteX112" fmla="*/ 1110904 w 3173991"/>
                <a:gd name="connsiteY112" fmla="*/ 102738 h 231267"/>
                <a:gd name="connsiteX113" fmla="*/ 1110904 w 3173991"/>
                <a:gd name="connsiteY113" fmla="*/ 226632 h 231267"/>
                <a:gd name="connsiteX114" fmla="*/ 1106235 w 3173991"/>
                <a:gd name="connsiteY114" fmla="*/ 231300 h 231267"/>
                <a:gd name="connsiteX115" fmla="*/ 1061705 w 3173991"/>
                <a:gd name="connsiteY115" fmla="*/ 231300 h 231267"/>
                <a:gd name="connsiteX116" fmla="*/ 1280045 w 3173991"/>
                <a:gd name="connsiteY116" fmla="*/ 231300 h 231267"/>
                <a:gd name="connsiteX117" fmla="*/ 1280045 w 3173991"/>
                <a:gd name="connsiteY117" fmla="*/ 16193 h 231267"/>
                <a:gd name="connsiteX118" fmla="*/ 1284713 w 3173991"/>
                <a:gd name="connsiteY118" fmla="*/ 5419 h 231267"/>
                <a:gd name="connsiteX119" fmla="*/ 1442004 w 3173991"/>
                <a:gd name="connsiteY119" fmla="*/ 5419 h 231267"/>
                <a:gd name="connsiteX120" fmla="*/ 1446672 w 3173991"/>
                <a:gd name="connsiteY120" fmla="*/ 9729 h 231267"/>
                <a:gd name="connsiteX121" fmla="*/ 1446672 w 3173991"/>
                <a:gd name="connsiteY121" fmla="*/ 50308 h 231267"/>
                <a:gd name="connsiteX122" fmla="*/ 1442004 w 3173991"/>
                <a:gd name="connsiteY122" fmla="*/ 54977 h 231267"/>
                <a:gd name="connsiteX123" fmla="*/ 1335707 w 3173991"/>
                <a:gd name="connsiteY123" fmla="*/ 54977 h 231267"/>
                <a:gd name="connsiteX124" fmla="*/ 1335707 w 3173991"/>
                <a:gd name="connsiteY124" fmla="*/ 92324 h 231267"/>
                <a:gd name="connsiteX125" fmla="*/ 1402861 w 3173991"/>
                <a:gd name="connsiteY125" fmla="*/ 92324 h 231267"/>
                <a:gd name="connsiteX126" fmla="*/ 1407529 w 3173991"/>
                <a:gd name="connsiteY126" fmla="*/ 96993 h 231267"/>
                <a:gd name="connsiteX127" fmla="*/ 1407529 w 3173991"/>
                <a:gd name="connsiteY127" fmla="*/ 137213 h 231267"/>
                <a:gd name="connsiteX128" fmla="*/ 1402861 w 3173991"/>
                <a:gd name="connsiteY128" fmla="*/ 141882 h 231267"/>
                <a:gd name="connsiteX129" fmla="*/ 1335707 w 3173991"/>
                <a:gd name="connsiteY129" fmla="*/ 141882 h 231267"/>
                <a:gd name="connsiteX130" fmla="*/ 1335707 w 3173991"/>
                <a:gd name="connsiteY130" fmla="*/ 180306 h 231267"/>
                <a:gd name="connsiteX131" fmla="*/ 1441645 w 3173991"/>
                <a:gd name="connsiteY131" fmla="*/ 180306 h 231267"/>
                <a:gd name="connsiteX132" fmla="*/ 1446313 w 3173991"/>
                <a:gd name="connsiteY132" fmla="*/ 184975 h 231267"/>
                <a:gd name="connsiteX133" fmla="*/ 1446313 w 3173991"/>
                <a:gd name="connsiteY133" fmla="*/ 225195 h 231267"/>
                <a:gd name="connsiteX134" fmla="*/ 1441645 w 3173991"/>
                <a:gd name="connsiteY134" fmla="*/ 229864 h 231267"/>
                <a:gd name="connsiteX135" fmla="*/ 1284713 w 3173991"/>
                <a:gd name="connsiteY135" fmla="*/ 229864 h 231267"/>
                <a:gd name="connsiteX136" fmla="*/ 1280045 w 3173991"/>
                <a:gd name="connsiteY136" fmla="*/ 231300 h 231267"/>
                <a:gd name="connsiteX137" fmla="*/ 1584212 w 3173991"/>
                <a:gd name="connsiteY137" fmla="*/ 231300 h 231267"/>
                <a:gd name="connsiteX138" fmla="*/ 1579544 w 3173991"/>
                <a:gd name="connsiteY138" fmla="*/ 226632 h 231267"/>
                <a:gd name="connsiteX139" fmla="*/ 1579544 w 3173991"/>
                <a:gd name="connsiteY139" fmla="*/ 11524 h 231267"/>
                <a:gd name="connsiteX140" fmla="*/ 1584212 w 3173991"/>
                <a:gd name="connsiteY140" fmla="*/ 6856 h 231267"/>
                <a:gd name="connsiteX141" fmla="*/ 1630897 w 3173991"/>
                <a:gd name="connsiteY141" fmla="*/ 6856 h 231267"/>
                <a:gd name="connsiteX142" fmla="*/ 1635565 w 3173991"/>
                <a:gd name="connsiteY142" fmla="*/ 11524 h 231267"/>
                <a:gd name="connsiteX143" fmla="*/ 1635565 w 3173991"/>
                <a:gd name="connsiteY143" fmla="*/ 179588 h 231267"/>
                <a:gd name="connsiteX144" fmla="*/ 1716365 w 3173991"/>
                <a:gd name="connsiteY144" fmla="*/ 179588 h 231267"/>
                <a:gd name="connsiteX145" fmla="*/ 1721033 w 3173991"/>
                <a:gd name="connsiteY145" fmla="*/ 184257 h 231267"/>
                <a:gd name="connsiteX146" fmla="*/ 1721033 w 3173991"/>
                <a:gd name="connsiteY146" fmla="*/ 226632 h 231267"/>
                <a:gd name="connsiteX147" fmla="*/ 1716365 w 3173991"/>
                <a:gd name="connsiteY147" fmla="*/ 231300 h 231267"/>
                <a:gd name="connsiteX148" fmla="*/ 1584212 w 3173991"/>
                <a:gd name="connsiteY148" fmla="*/ 231300 h 231267"/>
                <a:gd name="connsiteX149" fmla="*/ 1756944 w 3173991"/>
                <a:gd name="connsiteY149" fmla="*/ 231300 h 231267"/>
                <a:gd name="connsiteX150" fmla="*/ 1756944 w 3173991"/>
                <a:gd name="connsiteY150" fmla="*/ 16193 h 231267"/>
                <a:gd name="connsiteX151" fmla="*/ 1761613 w 3173991"/>
                <a:gd name="connsiteY151" fmla="*/ 5419 h 231267"/>
                <a:gd name="connsiteX152" fmla="*/ 1918904 w 3173991"/>
                <a:gd name="connsiteY152" fmla="*/ 5419 h 231267"/>
                <a:gd name="connsiteX153" fmla="*/ 1923572 w 3173991"/>
                <a:gd name="connsiteY153" fmla="*/ 9729 h 231267"/>
                <a:gd name="connsiteX154" fmla="*/ 1923572 w 3173991"/>
                <a:gd name="connsiteY154" fmla="*/ 50308 h 231267"/>
                <a:gd name="connsiteX155" fmla="*/ 1918904 w 3173991"/>
                <a:gd name="connsiteY155" fmla="*/ 54977 h 231267"/>
                <a:gd name="connsiteX156" fmla="*/ 1812607 w 3173991"/>
                <a:gd name="connsiteY156" fmla="*/ 54977 h 231267"/>
                <a:gd name="connsiteX157" fmla="*/ 1812607 w 3173991"/>
                <a:gd name="connsiteY157" fmla="*/ 92324 h 231267"/>
                <a:gd name="connsiteX158" fmla="*/ 1879761 w 3173991"/>
                <a:gd name="connsiteY158" fmla="*/ 92324 h 231267"/>
                <a:gd name="connsiteX159" fmla="*/ 1884429 w 3173991"/>
                <a:gd name="connsiteY159" fmla="*/ 96993 h 231267"/>
                <a:gd name="connsiteX160" fmla="*/ 1884429 w 3173991"/>
                <a:gd name="connsiteY160" fmla="*/ 137213 h 231267"/>
                <a:gd name="connsiteX161" fmla="*/ 1879761 w 3173991"/>
                <a:gd name="connsiteY161" fmla="*/ 141882 h 231267"/>
                <a:gd name="connsiteX162" fmla="*/ 1812607 w 3173991"/>
                <a:gd name="connsiteY162" fmla="*/ 141882 h 231267"/>
                <a:gd name="connsiteX163" fmla="*/ 1812607 w 3173991"/>
                <a:gd name="connsiteY163" fmla="*/ 180306 h 231267"/>
                <a:gd name="connsiteX164" fmla="*/ 1918544 w 3173991"/>
                <a:gd name="connsiteY164" fmla="*/ 180306 h 231267"/>
                <a:gd name="connsiteX165" fmla="*/ 1923213 w 3173991"/>
                <a:gd name="connsiteY165" fmla="*/ 184975 h 231267"/>
                <a:gd name="connsiteX166" fmla="*/ 1923213 w 3173991"/>
                <a:gd name="connsiteY166" fmla="*/ 225195 h 231267"/>
                <a:gd name="connsiteX167" fmla="*/ 1918544 w 3173991"/>
                <a:gd name="connsiteY167" fmla="*/ 229864 h 231267"/>
                <a:gd name="connsiteX168" fmla="*/ 1761613 w 3173991"/>
                <a:gd name="connsiteY168" fmla="*/ 229864 h 231267"/>
                <a:gd name="connsiteX169" fmla="*/ 1756944 w 3173991"/>
                <a:gd name="connsiteY169" fmla="*/ 231300 h 231267"/>
                <a:gd name="connsiteX170" fmla="*/ 1964152 w 3173991"/>
                <a:gd name="connsiteY170" fmla="*/ 231300 h 231267"/>
                <a:gd name="connsiteX171" fmla="*/ 1960560 w 3173991"/>
                <a:gd name="connsiteY171" fmla="*/ 229146 h 231267"/>
                <a:gd name="connsiteX172" fmla="*/ 1959842 w 3173991"/>
                <a:gd name="connsiteY172" fmla="*/ 224836 h 231267"/>
                <a:gd name="connsiteX173" fmla="*/ 2043515 w 3173991"/>
                <a:gd name="connsiteY173" fmla="*/ 9729 h 231267"/>
                <a:gd name="connsiteX174" fmla="*/ 2047825 w 3173991"/>
                <a:gd name="connsiteY174" fmla="*/ 6856 h 231267"/>
                <a:gd name="connsiteX175" fmla="*/ 2095945 w 3173991"/>
                <a:gd name="connsiteY175" fmla="*/ 6856 h 231267"/>
                <a:gd name="connsiteX176" fmla="*/ 2100255 w 3173991"/>
                <a:gd name="connsiteY176" fmla="*/ 9729 h 231267"/>
                <a:gd name="connsiteX177" fmla="*/ 2182491 w 3173991"/>
                <a:gd name="connsiteY177" fmla="*/ 224836 h 231267"/>
                <a:gd name="connsiteX178" fmla="*/ 2181773 w 3173991"/>
                <a:gd name="connsiteY178" fmla="*/ 229146 h 231267"/>
                <a:gd name="connsiteX179" fmla="*/ 2178182 w 3173991"/>
                <a:gd name="connsiteY179" fmla="*/ 231300 h 231267"/>
                <a:gd name="connsiteX180" fmla="*/ 2128265 w 3173991"/>
                <a:gd name="connsiteY180" fmla="*/ 231300 h 231267"/>
                <a:gd name="connsiteX181" fmla="*/ 2123956 w 3173991"/>
                <a:gd name="connsiteY181" fmla="*/ 228427 h 231267"/>
                <a:gd name="connsiteX182" fmla="*/ 2110669 w 3173991"/>
                <a:gd name="connsiteY182" fmla="*/ 195389 h 231267"/>
                <a:gd name="connsiteX183" fmla="*/ 2029869 w 3173991"/>
                <a:gd name="connsiteY183" fmla="*/ 195748 h 231267"/>
                <a:gd name="connsiteX184" fmla="*/ 2016582 w 3173991"/>
                <a:gd name="connsiteY184" fmla="*/ 228427 h 231267"/>
                <a:gd name="connsiteX185" fmla="*/ 2012272 w 3173991"/>
                <a:gd name="connsiteY185" fmla="*/ 231300 h 231267"/>
                <a:gd name="connsiteX186" fmla="*/ 1964152 w 3173991"/>
                <a:gd name="connsiteY186" fmla="*/ 231300 h 231267"/>
                <a:gd name="connsiteX187" fmla="*/ 2044592 w 3173991"/>
                <a:gd name="connsiteY187" fmla="*/ 150500 h 231267"/>
                <a:gd name="connsiteX188" fmla="*/ 2096304 w 3173991"/>
                <a:gd name="connsiteY188" fmla="*/ 150500 h 231267"/>
                <a:gd name="connsiteX189" fmla="*/ 2070449 w 3173991"/>
                <a:gd name="connsiteY189" fmla="*/ 74369 h 231267"/>
                <a:gd name="connsiteX190" fmla="*/ 2219839 w 3173991"/>
                <a:gd name="connsiteY190" fmla="*/ 231300 h 231267"/>
                <a:gd name="connsiteX191" fmla="*/ 2215170 w 3173991"/>
                <a:gd name="connsiteY191" fmla="*/ 226632 h 231267"/>
                <a:gd name="connsiteX192" fmla="*/ 2215170 w 3173991"/>
                <a:gd name="connsiteY192" fmla="*/ 11524 h 231267"/>
                <a:gd name="connsiteX193" fmla="*/ 2219839 w 3173991"/>
                <a:gd name="connsiteY193" fmla="*/ 6856 h 231267"/>
                <a:gd name="connsiteX194" fmla="*/ 2307462 w 3173991"/>
                <a:gd name="connsiteY194" fmla="*/ 6856 h 231267"/>
                <a:gd name="connsiteX195" fmla="*/ 2371384 w 3173991"/>
                <a:gd name="connsiteY195" fmla="*/ 27684 h 231267"/>
                <a:gd name="connsiteX196" fmla="*/ 2390416 w 3173991"/>
                <a:gd name="connsiteY196" fmla="*/ 113871 h 231267"/>
                <a:gd name="connsiteX197" fmla="*/ 2371024 w 3173991"/>
                <a:gd name="connsiteY197" fmla="*/ 140086 h 231267"/>
                <a:gd name="connsiteX198" fmla="*/ 2355224 w 3173991"/>
                <a:gd name="connsiteY198" fmla="*/ 149782 h 231267"/>
                <a:gd name="connsiteX199" fmla="*/ 2394008 w 3173991"/>
                <a:gd name="connsiteY199" fmla="*/ 223759 h 231267"/>
                <a:gd name="connsiteX200" fmla="*/ 2395085 w 3173991"/>
                <a:gd name="connsiteY200" fmla="*/ 226632 h 231267"/>
                <a:gd name="connsiteX201" fmla="*/ 2390416 w 3173991"/>
                <a:gd name="connsiteY201" fmla="*/ 231300 h 231267"/>
                <a:gd name="connsiteX202" fmla="*/ 2337268 w 3173991"/>
                <a:gd name="connsiteY202" fmla="*/ 231300 h 231267"/>
                <a:gd name="connsiteX203" fmla="*/ 2333318 w 3173991"/>
                <a:gd name="connsiteY203" fmla="*/ 228786 h 231267"/>
                <a:gd name="connsiteX204" fmla="*/ 2302075 w 3173991"/>
                <a:gd name="connsiteY204" fmla="*/ 160196 h 231267"/>
                <a:gd name="connsiteX205" fmla="*/ 2270833 w 3173991"/>
                <a:gd name="connsiteY205" fmla="*/ 160555 h 231267"/>
                <a:gd name="connsiteX206" fmla="*/ 2270833 w 3173991"/>
                <a:gd name="connsiteY206" fmla="*/ 226632 h 231267"/>
                <a:gd name="connsiteX207" fmla="*/ 2266164 w 3173991"/>
                <a:gd name="connsiteY207" fmla="*/ 231300 h 231267"/>
                <a:gd name="connsiteX208" fmla="*/ 2219839 w 3173991"/>
                <a:gd name="connsiteY208" fmla="*/ 231300 h 231267"/>
                <a:gd name="connsiteX209" fmla="*/ 2270833 w 3173991"/>
                <a:gd name="connsiteY209" fmla="*/ 110639 h 231267"/>
                <a:gd name="connsiteX210" fmla="*/ 2331881 w 3173991"/>
                <a:gd name="connsiteY210" fmla="*/ 105252 h 231267"/>
                <a:gd name="connsiteX211" fmla="*/ 2341577 w 3173991"/>
                <a:gd name="connsiteY211" fmla="*/ 84424 h 231267"/>
                <a:gd name="connsiteX212" fmla="*/ 2330804 w 3173991"/>
                <a:gd name="connsiteY212" fmla="*/ 63236 h 231267"/>
                <a:gd name="connsiteX213" fmla="*/ 2298484 w 3173991"/>
                <a:gd name="connsiteY213" fmla="*/ 55695 h 231267"/>
                <a:gd name="connsiteX214" fmla="*/ 2270833 w 3173991"/>
                <a:gd name="connsiteY214" fmla="*/ 56413 h 231267"/>
                <a:gd name="connsiteX215" fmla="*/ 2270833 w 3173991"/>
                <a:gd name="connsiteY215" fmla="*/ 110639 h 231267"/>
                <a:gd name="connsiteX216" fmla="*/ 2436024 w 3173991"/>
                <a:gd name="connsiteY216" fmla="*/ 231300 h 231267"/>
                <a:gd name="connsiteX217" fmla="*/ 2431355 w 3173991"/>
                <a:gd name="connsiteY217" fmla="*/ 226632 h 231267"/>
                <a:gd name="connsiteX218" fmla="*/ 2431355 w 3173991"/>
                <a:gd name="connsiteY218" fmla="*/ 11524 h 231267"/>
                <a:gd name="connsiteX219" fmla="*/ 2436024 w 3173991"/>
                <a:gd name="connsiteY219" fmla="*/ 6856 h 231267"/>
                <a:gd name="connsiteX220" fmla="*/ 2478399 w 3173991"/>
                <a:gd name="connsiteY220" fmla="*/ 6856 h 231267"/>
                <a:gd name="connsiteX221" fmla="*/ 2482349 w 3173991"/>
                <a:gd name="connsiteY221" fmla="*/ 8651 h 231267"/>
                <a:gd name="connsiteX222" fmla="*/ 2564944 w 3173991"/>
                <a:gd name="connsiteY222" fmla="*/ 136136 h 231267"/>
                <a:gd name="connsiteX223" fmla="*/ 2564944 w 3173991"/>
                <a:gd name="connsiteY223" fmla="*/ 11524 h 231267"/>
                <a:gd name="connsiteX224" fmla="*/ 2569613 w 3173991"/>
                <a:gd name="connsiteY224" fmla="*/ 6856 h 231267"/>
                <a:gd name="connsiteX225" fmla="*/ 2613784 w 3173991"/>
                <a:gd name="connsiteY225" fmla="*/ 6856 h 231267"/>
                <a:gd name="connsiteX226" fmla="*/ 2618452 w 3173991"/>
                <a:gd name="connsiteY226" fmla="*/ 11524 h 231267"/>
                <a:gd name="connsiteX227" fmla="*/ 2618452 w 3173991"/>
                <a:gd name="connsiteY227" fmla="*/ 226632 h 231267"/>
                <a:gd name="connsiteX228" fmla="*/ 2613784 w 3173991"/>
                <a:gd name="connsiteY228" fmla="*/ 231300 h 231267"/>
                <a:gd name="connsiteX229" fmla="*/ 2571408 w 3173991"/>
                <a:gd name="connsiteY229" fmla="*/ 231300 h 231267"/>
                <a:gd name="connsiteX230" fmla="*/ 2567458 w 3173991"/>
                <a:gd name="connsiteY230" fmla="*/ 229505 h 231267"/>
                <a:gd name="connsiteX231" fmla="*/ 2485222 w 3173991"/>
                <a:gd name="connsiteY231" fmla="*/ 102738 h 231267"/>
                <a:gd name="connsiteX232" fmla="*/ 2485222 w 3173991"/>
                <a:gd name="connsiteY232" fmla="*/ 226632 h 231267"/>
                <a:gd name="connsiteX233" fmla="*/ 2480553 w 3173991"/>
                <a:gd name="connsiteY233" fmla="*/ 231300 h 231267"/>
                <a:gd name="connsiteX234" fmla="*/ 2436024 w 3173991"/>
                <a:gd name="connsiteY234" fmla="*/ 231300 h 231267"/>
                <a:gd name="connsiteX235" fmla="*/ 2659032 w 3173991"/>
                <a:gd name="connsiteY235" fmla="*/ 231300 h 231267"/>
                <a:gd name="connsiteX236" fmla="*/ 2654363 w 3173991"/>
                <a:gd name="connsiteY236" fmla="*/ 226632 h 231267"/>
                <a:gd name="connsiteX237" fmla="*/ 2654363 w 3173991"/>
                <a:gd name="connsiteY237" fmla="*/ 11524 h 231267"/>
                <a:gd name="connsiteX238" fmla="*/ 2659032 w 3173991"/>
                <a:gd name="connsiteY238" fmla="*/ 6856 h 231267"/>
                <a:gd name="connsiteX239" fmla="*/ 2705716 w 3173991"/>
                <a:gd name="connsiteY239" fmla="*/ 6856 h 231267"/>
                <a:gd name="connsiteX240" fmla="*/ 2710385 w 3173991"/>
                <a:gd name="connsiteY240" fmla="*/ 11524 h 231267"/>
                <a:gd name="connsiteX241" fmla="*/ 2710385 w 3173991"/>
                <a:gd name="connsiteY241" fmla="*/ 226632 h 231267"/>
                <a:gd name="connsiteX242" fmla="*/ 2705716 w 3173991"/>
                <a:gd name="connsiteY242" fmla="*/ 231300 h 231267"/>
                <a:gd name="connsiteX243" fmla="*/ 2659032 w 3173991"/>
                <a:gd name="connsiteY243" fmla="*/ 231300 h 231267"/>
                <a:gd name="connsiteX244" fmla="*/ 2750964 w 3173991"/>
                <a:gd name="connsiteY244" fmla="*/ 231300 h 231267"/>
                <a:gd name="connsiteX245" fmla="*/ 2746296 w 3173991"/>
                <a:gd name="connsiteY245" fmla="*/ 226632 h 231267"/>
                <a:gd name="connsiteX246" fmla="*/ 2746296 w 3173991"/>
                <a:gd name="connsiteY246" fmla="*/ 11524 h 231267"/>
                <a:gd name="connsiteX247" fmla="*/ 2750964 w 3173991"/>
                <a:gd name="connsiteY247" fmla="*/ 6856 h 231267"/>
                <a:gd name="connsiteX248" fmla="*/ 2793339 w 3173991"/>
                <a:gd name="connsiteY248" fmla="*/ 6856 h 231267"/>
                <a:gd name="connsiteX249" fmla="*/ 2797289 w 3173991"/>
                <a:gd name="connsiteY249" fmla="*/ 8651 h 231267"/>
                <a:gd name="connsiteX250" fmla="*/ 2879885 w 3173991"/>
                <a:gd name="connsiteY250" fmla="*/ 136136 h 231267"/>
                <a:gd name="connsiteX251" fmla="*/ 2879885 w 3173991"/>
                <a:gd name="connsiteY251" fmla="*/ 11524 h 231267"/>
                <a:gd name="connsiteX252" fmla="*/ 2884553 w 3173991"/>
                <a:gd name="connsiteY252" fmla="*/ 6856 h 231267"/>
                <a:gd name="connsiteX253" fmla="*/ 2928724 w 3173991"/>
                <a:gd name="connsiteY253" fmla="*/ 6856 h 231267"/>
                <a:gd name="connsiteX254" fmla="*/ 2933393 w 3173991"/>
                <a:gd name="connsiteY254" fmla="*/ 11524 h 231267"/>
                <a:gd name="connsiteX255" fmla="*/ 2933393 w 3173991"/>
                <a:gd name="connsiteY255" fmla="*/ 226632 h 231267"/>
                <a:gd name="connsiteX256" fmla="*/ 2928724 w 3173991"/>
                <a:gd name="connsiteY256" fmla="*/ 231300 h 231267"/>
                <a:gd name="connsiteX257" fmla="*/ 2886349 w 3173991"/>
                <a:gd name="connsiteY257" fmla="*/ 231300 h 231267"/>
                <a:gd name="connsiteX258" fmla="*/ 2882399 w 3173991"/>
                <a:gd name="connsiteY258" fmla="*/ 229505 h 231267"/>
                <a:gd name="connsiteX259" fmla="*/ 2800162 w 3173991"/>
                <a:gd name="connsiteY259" fmla="*/ 102738 h 231267"/>
                <a:gd name="connsiteX260" fmla="*/ 2800162 w 3173991"/>
                <a:gd name="connsiteY260" fmla="*/ 226632 h 231267"/>
                <a:gd name="connsiteX261" fmla="*/ 2795494 w 3173991"/>
                <a:gd name="connsiteY261" fmla="*/ 231300 h 231267"/>
                <a:gd name="connsiteX262" fmla="*/ 2750964 w 3173991"/>
                <a:gd name="connsiteY262" fmla="*/ 231300 h 231267"/>
                <a:gd name="connsiteX263" fmla="*/ 3083860 w 3173991"/>
                <a:gd name="connsiteY263" fmla="*/ 231300 h 231267"/>
                <a:gd name="connsiteX264" fmla="*/ 3025684 w 3173991"/>
                <a:gd name="connsiteY264" fmla="*/ 216218 h 231267"/>
                <a:gd name="connsiteX265" fmla="*/ 2984386 w 3173991"/>
                <a:gd name="connsiteY265" fmla="*/ 174561 h 231267"/>
                <a:gd name="connsiteX266" fmla="*/ 2969304 w 3173991"/>
                <a:gd name="connsiteY266" fmla="*/ 115307 h 231267"/>
                <a:gd name="connsiteX267" fmla="*/ 2984745 w 3173991"/>
                <a:gd name="connsiteY267" fmla="*/ 56772 h 231267"/>
                <a:gd name="connsiteX268" fmla="*/ 3026761 w 3173991"/>
                <a:gd name="connsiteY268" fmla="*/ 15115 h 231267"/>
                <a:gd name="connsiteX269" fmla="*/ 3086733 w 3173991"/>
                <a:gd name="connsiteY269" fmla="*/ 33 h 231267"/>
                <a:gd name="connsiteX270" fmla="*/ 3133417 w 3173991"/>
                <a:gd name="connsiteY270" fmla="*/ 9010 h 231267"/>
                <a:gd name="connsiteX271" fmla="*/ 3172560 w 3173991"/>
                <a:gd name="connsiteY271" fmla="*/ 33430 h 231267"/>
                <a:gd name="connsiteX272" fmla="*/ 3173279 w 3173991"/>
                <a:gd name="connsiteY272" fmla="*/ 39535 h 231267"/>
                <a:gd name="connsiteX273" fmla="*/ 3147063 w 3173991"/>
                <a:gd name="connsiteY273" fmla="*/ 74010 h 231267"/>
                <a:gd name="connsiteX274" fmla="*/ 3143472 w 3173991"/>
                <a:gd name="connsiteY274" fmla="*/ 76164 h 231267"/>
                <a:gd name="connsiteX275" fmla="*/ 3139881 w 3173991"/>
                <a:gd name="connsiteY275" fmla="*/ 74728 h 231267"/>
                <a:gd name="connsiteX276" fmla="*/ 3114744 w 3173991"/>
                <a:gd name="connsiteY276" fmla="*/ 57850 h 231267"/>
                <a:gd name="connsiteX277" fmla="*/ 3086733 w 3173991"/>
                <a:gd name="connsiteY277" fmla="*/ 51745 h 231267"/>
                <a:gd name="connsiteX278" fmla="*/ 3056208 w 3173991"/>
                <a:gd name="connsiteY278" fmla="*/ 60004 h 231267"/>
                <a:gd name="connsiteX279" fmla="*/ 3034303 w 3173991"/>
                <a:gd name="connsiteY279" fmla="*/ 82987 h 231267"/>
                <a:gd name="connsiteX280" fmla="*/ 3026402 w 3173991"/>
                <a:gd name="connsiteY280" fmla="*/ 115307 h 231267"/>
                <a:gd name="connsiteX281" fmla="*/ 3034303 w 3173991"/>
                <a:gd name="connsiteY281" fmla="*/ 147986 h 231267"/>
                <a:gd name="connsiteX282" fmla="*/ 3056208 w 3173991"/>
                <a:gd name="connsiteY282" fmla="*/ 171329 h 231267"/>
                <a:gd name="connsiteX283" fmla="*/ 3086733 w 3173991"/>
                <a:gd name="connsiteY283" fmla="*/ 179588 h 231267"/>
                <a:gd name="connsiteX284" fmla="*/ 3105407 w 3173991"/>
                <a:gd name="connsiteY284" fmla="*/ 176715 h 231267"/>
                <a:gd name="connsiteX285" fmla="*/ 3122644 w 3173991"/>
                <a:gd name="connsiteY285" fmla="*/ 169533 h 231267"/>
                <a:gd name="connsiteX286" fmla="*/ 3122644 w 3173991"/>
                <a:gd name="connsiteY286" fmla="*/ 153014 h 231267"/>
                <a:gd name="connsiteX287" fmla="*/ 3097865 w 3173991"/>
                <a:gd name="connsiteY287" fmla="*/ 153014 h 231267"/>
                <a:gd name="connsiteX288" fmla="*/ 3094633 w 3173991"/>
                <a:gd name="connsiteY288" fmla="*/ 151578 h 231267"/>
                <a:gd name="connsiteX289" fmla="*/ 3093197 w 3173991"/>
                <a:gd name="connsiteY289" fmla="*/ 148346 h 231267"/>
                <a:gd name="connsiteX290" fmla="*/ 3093556 w 3173991"/>
                <a:gd name="connsiteY290" fmla="*/ 108125 h 231267"/>
                <a:gd name="connsiteX291" fmla="*/ 3098224 w 3173991"/>
                <a:gd name="connsiteY291" fmla="*/ 103457 h 231267"/>
                <a:gd name="connsiteX292" fmla="*/ 3167892 w 3173991"/>
                <a:gd name="connsiteY292" fmla="*/ 103457 h 231267"/>
                <a:gd name="connsiteX293" fmla="*/ 3172560 w 3173991"/>
                <a:gd name="connsiteY293" fmla="*/ 108125 h 231267"/>
                <a:gd name="connsiteX294" fmla="*/ 3172560 w 3173991"/>
                <a:gd name="connsiteY294" fmla="*/ 198262 h 231267"/>
                <a:gd name="connsiteX295" fmla="*/ 3170406 w 3173991"/>
                <a:gd name="connsiteY295" fmla="*/ 202212 h 231267"/>
                <a:gd name="connsiteX296" fmla="*/ 3129826 w 3173991"/>
                <a:gd name="connsiteY296" fmla="*/ 223041 h 231267"/>
                <a:gd name="connsiteX297" fmla="*/ 3083860 w 3173991"/>
                <a:gd name="connsiteY297" fmla="*/ 231300 h 23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3173991" h="231267">
                  <a:moveTo>
                    <a:pt x="4841" y="231300"/>
                  </a:moveTo>
                  <a:cubicBezTo>
                    <a:pt x="2328" y="231300"/>
                    <a:pt x="173" y="229146"/>
                    <a:pt x="173" y="226632"/>
                  </a:cubicBezTo>
                  <a:lnTo>
                    <a:pt x="173" y="11524"/>
                  </a:lnTo>
                  <a:cubicBezTo>
                    <a:pt x="173" y="9010"/>
                    <a:pt x="2328" y="6856"/>
                    <a:pt x="4841" y="6856"/>
                  </a:cubicBezTo>
                  <a:lnTo>
                    <a:pt x="56553" y="6856"/>
                  </a:lnTo>
                  <a:cubicBezTo>
                    <a:pt x="58349" y="6856"/>
                    <a:pt x="60145" y="7933"/>
                    <a:pt x="60863" y="9370"/>
                  </a:cubicBezTo>
                  <a:lnTo>
                    <a:pt x="114729" y="142241"/>
                  </a:lnTo>
                  <a:lnTo>
                    <a:pt x="168237" y="9370"/>
                  </a:lnTo>
                  <a:cubicBezTo>
                    <a:pt x="168955" y="7933"/>
                    <a:pt x="170751" y="6856"/>
                    <a:pt x="172546" y="6856"/>
                  </a:cubicBezTo>
                  <a:lnTo>
                    <a:pt x="224258" y="6856"/>
                  </a:lnTo>
                  <a:cubicBezTo>
                    <a:pt x="226772" y="6856"/>
                    <a:pt x="228927" y="9010"/>
                    <a:pt x="228927" y="11524"/>
                  </a:cubicBezTo>
                  <a:lnTo>
                    <a:pt x="228927" y="226632"/>
                  </a:lnTo>
                  <a:cubicBezTo>
                    <a:pt x="228927" y="229146"/>
                    <a:pt x="226772" y="231300"/>
                    <a:pt x="224258" y="231300"/>
                  </a:cubicBezTo>
                  <a:lnTo>
                    <a:pt x="182242" y="231300"/>
                  </a:lnTo>
                  <a:cubicBezTo>
                    <a:pt x="179729" y="231300"/>
                    <a:pt x="177574" y="229146"/>
                    <a:pt x="177574" y="226632"/>
                  </a:cubicBezTo>
                  <a:lnTo>
                    <a:pt x="177574" y="110998"/>
                  </a:lnTo>
                  <a:lnTo>
                    <a:pt x="133762" y="222322"/>
                  </a:lnTo>
                  <a:cubicBezTo>
                    <a:pt x="133044" y="223759"/>
                    <a:pt x="131249" y="224836"/>
                    <a:pt x="129812" y="224836"/>
                  </a:cubicBezTo>
                  <a:lnTo>
                    <a:pt x="99647" y="224836"/>
                  </a:lnTo>
                  <a:cubicBezTo>
                    <a:pt x="97851" y="224836"/>
                    <a:pt x="96056" y="223759"/>
                    <a:pt x="95337" y="222322"/>
                  </a:cubicBezTo>
                  <a:lnTo>
                    <a:pt x="51167" y="110998"/>
                  </a:lnTo>
                  <a:lnTo>
                    <a:pt x="51167" y="226632"/>
                  </a:lnTo>
                  <a:cubicBezTo>
                    <a:pt x="51167" y="229146"/>
                    <a:pt x="49012" y="231300"/>
                    <a:pt x="46498" y="231300"/>
                  </a:cubicBezTo>
                  <a:lnTo>
                    <a:pt x="4841" y="231300"/>
                  </a:lnTo>
                  <a:close/>
                  <a:moveTo>
                    <a:pt x="269506" y="231300"/>
                  </a:moveTo>
                  <a:cubicBezTo>
                    <a:pt x="268070" y="231300"/>
                    <a:pt x="266633" y="230582"/>
                    <a:pt x="265915" y="229146"/>
                  </a:cubicBezTo>
                  <a:cubicBezTo>
                    <a:pt x="264838" y="228068"/>
                    <a:pt x="264838" y="226273"/>
                    <a:pt x="265197" y="224836"/>
                  </a:cubicBezTo>
                  <a:lnTo>
                    <a:pt x="348870" y="9729"/>
                  </a:lnTo>
                  <a:cubicBezTo>
                    <a:pt x="349588" y="7933"/>
                    <a:pt x="351384" y="6856"/>
                    <a:pt x="353179" y="6856"/>
                  </a:cubicBezTo>
                  <a:lnTo>
                    <a:pt x="401300" y="6856"/>
                  </a:lnTo>
                  <a:cubicBezTo>
                    <a:pt x="403096" y="6856"/>
                    <a:pt x="404891" y="7933"/>
                    <a:pt x="405609" y="9729"/>
                  </a:cubicBezTo>
                  <a:lnTo>
                    <a:pt x="487846" y="224836"/>
                  </a:lnTo>
                  <a:cubicBezTo>
                    <a:pt x="488205" y="226273"/>
                    <a:pt x="488205" y="227709"/>
                    <a:pt x="487128" y="229146"/>
                  </a:cubicBezTo>
                  <a:cubicBezTo>
                    <a:pt x="486409" y="230582"/>
                    <a:pt x="484973" y="231300"/>
                    <a:pt x="483537" y="231300"/>
                  </a:cubicBezTo>
                  <a:lnTo>
                    <a:pt x="433620" y="231300"/>
                  </a:lnTo>
                  <a:cubicBezTo>
                    <a:pt x="431825" y="231300"/>
                    <a:pt x="430029" y="230223"/>
                    <a:pt x="429311" y="228427"/>
                  </a:cubicBezTo>
                  <a:lnTo>
                    <a:pt x="416024" y="195389"/>
                  </a:lnTo>
                  <a:lnTo>
                    <a:pt x="335224" y="195748"/>
                  </a:lnTo>
                  <a:lnTo>
                    <a:pt x="321937" y="228427"/>
                  </a:lnTo>
                  <a:cubicBezTo>
                    <a:pt x="321218" y="230223"/>
                    <a:pt x="319423" y="231300"/>
                    <a:pt x="317627" y="231300"/>
                  </a:cubicBezTo>
                  <a:lnTo>
                    <a:pt x="269506" y="231300"/>
                  </a:lnTo>
                  <a:close/>
                  <a:moveTo>
                    <a:pt x="349947" y="150500"/>
                  </a:moveTo>
                  <a:lnTo>
                    <a:pt x="401659" y="150500"/>
                  </a:lnTo>
                  <a:lnTo>
                    <a:pt x="375803" y="74369"/>
                  </a:lnTo>
                  <a:close/>
                  <a:moveTo>
                    <a:pt x="612098" y="231300"/>
                  </a:moveTo>
                  <a:cubicBezTo>
                    <a:pt x="590911" y="231300"/>
                    <a:pt x="571519" y="226273"/>
                    <a:pt x="554281" y="216218"/>
                  </a:cubicBezTo>
                  <a:cubicBezTo>
                    <a:pt x="537044" y="205803"/>
                    <a:pt x="523398" y="191798"/>
                    <a:pt x="513702" y="174202"/>
                  </a:cubicBezTo>
                  <a:cubicBezTo>
                    <a:pt x="504006" y="156605"/>
                    <a:pt x="498978" y="136854"/>
                    <a:pt x="498978" y="114948"/>
                  </a:cubicBezTo>
                  <a:cubicBezTo>
                    <a:pt x="498978" y="93761"/>
                    <a:pt x="504006" y="74010"/>
                    <a:pt x="514061" y="56413"/>
                  </a:cubicBezTo>
                  <a:cubicBezTo>
                    <a:pt x="524116" y="39176"/>
                    <a:pt x="538121" y="25170"/>
                    <a:pt x="555359" y="15115"/>
                  </a:cubicBezTo>
                  <a:cubicBezTo>
                    <a:pt x="572955" y="5060"/>
                    <a:pt x="592706" y="33"/>
                    <a:pt x="613535" y="33"/>
                  </a:cubicBezTo>
                  <a:cubicBezTo>
                    <a:pt x="629336" y="33"/>
                    <a:pt x="644777" y="3624"/>
                    <a:pt x="659860" y="10088"/>
                  </a:cubicBezTo>
                  <a:cubicBezTo>
                    <a:pt x="674943" y="16911"/>
                    <a:pt x="687871" y="25889"/>
                    <a:pt x="698644" y="37380"/>
                  </a:cubicBezTo>
                  <a:cubicBezTo>
                    <a:pt x="700081" y="39176"/>
                    <a:pt x="700081" y="41690"/>
                    <a:pt x="698644" y="43485"/>
                  </a:cubicBezTo>
                  <a:lnTo>
                    <a:pt x="664529" y="71496"/>
                  </a:lnTo>
                  <a:cubicBezTo>
                    <a:pt x="663451" y="72573"/>
                    <a:pt x="662374" y="73291"/>
                    <a:pt x="660937" y="73291"/>
                  </a:cubicBezTo>
                  <a:cubicBezTo>
                    <a:pt x="659501" y="73291"/>
                    <a:pt x="658065" y="72573"/>
                    <a:pt x="657346" y="71496"/>
                  </a:cubicBezTo>
                  <a:cubicBezTo>
                    <a:pt x="639032" y="49231"/>
                    <a:pt x="609585" y="44562"/>
                    <a:pt x="584806" y="60004"/>
                  </a:cubicBezTo>
                  <a:cubicBezTo>
                    <a:pt x="563259" y="73291"/>
                    <a:pt x="555359" y="97711"/>
                    <a:pt x="556436" y="122130"/>
                  </a:cubicBezTo>
                  <a:cubicBezTo>
                    <a:pt x="557513" y="146909"/>
                    <a:pt x="575469" y="168097"/>
                    <a:pt x="599170" y="175279"/>
                  </a:cubicBezTo>
                  <a:cubicBezTo>
                    <a:pt x="620717" y="181743"/>
                    <a:pt x="641905" y="176715"/>
                    <a:pt x="657346" y="160196"/>
                  </a:cubicBezTo>
                  <a:cubicBezTo>
                    <a:pt x="658424" y="159478"/>
                    <a:pt x="659501" y="158760"/>
                    <a:pt x="660937" y="159119"/>
                  </a:cubicBezTo>
                  <a:cubicBezTo>
                    <a:pt x="662374" y="159119"/>
                    <a:pt x="663451" y="159478"/>
                    <a:pt x="664169" y="160555"/>
                  </a:cubicBezTo>
                  <a:lnTo>
                    <a:pt x="699003" y="184975"/>
                  </a:lnTo>
                  <a:cubicBezTo>
                    <a:pt x="700440" y="186770"/>
                    <a:pt x="700440" y="189284"/>
                    <a:pt x="699003" y="191080"/>
                  </a:cubicBezTo>
                  <a:cubicBezTo>
                    <a:pt x="687512" y="203290"/>
                    <a:pt x="673865" y="213345"/>
                    <a:pt x="658783" y="220527"/>
                  </a:cubicBezTo>
                  <a:cubicBezTo>
                    <a:pt x="643341" y="227709"/>
                    <a:pt x="627540" y="231300"/>
                    <a:pt x="612098" y="231300"/>
                  </a:cubicBezTo>
                  <a:close/>
                  <a:moveTo>
                    <a:pt x="740660" y="231300"/>
                  </a:moveTo>
                  <a:cubicBezTo>
                    <a:pt x="738146" y="231300"/>
                    <a:pt x="735992" y="229146"/>
                    <a:pt x="735992" y="226632"/>
                  </a:cubicBezTo>
                  <a:lnTo>
                    <a:pt x="735992" y="11524"/>
                  </a:lnTo>
                  <a:cubicBezTo>
                    <a:pt x="735992" y="9010"/>
                    <a:pt x="738146" y="6856"/>
                    <a:pt x="740660" y="6856"/>
                  </a:cubicBezTo>
                  <a:lnTo>
                    <a:pt x="787345" y="6856"/>
                  </a:lnTo>
                  <a:cubicBezTo>
                    <a:pt x="789858" y="6856"/>
                    <a:pt x="792013" y="9010"/>
                    <a:pt x="792013" y="11524"/>
                  </a:cubicBezTo>
                  <a:lnTo>
                    <a:pt x="792013" y="99866"/>
                  </a:lnTo>
                  <a:lnTo>
                    <a:pt x="873172" y="99866"/>
                  </a:lnTo>
                  <a:lnTo>
                    <a:pt x="873172" y="11524"/>
                  </a:lnTo>
                  <a:cubicBezTo>
                    <a:pt x="873172" y="9010"/>
                    <a:pt x="875327" y="6856"/>
                    <a:pt x="877841" y="6856"/>
                  </a:cubicBezTo>
                  <a:lnTo>
                    <a:pt x="924525" y="6856"/>
                  </a:lnTo>
                  <a:cubicBezTo>
                    <a:pt x="927039" y="6856"/>
                    <a:pt x="929193" y="9010"/>
                    <a:pt x="929193" y="11524"/>
                  </a:cubicBezTo>
                  <a:lnTo>
                    <a:pt x="929193" y="226632"/>
                  </a:lnTo>
                  <a:cubicBezTo>
                    <a:pt x="929193" y="229146"/>
                    <a:pt x="927039" y="231300"/>
                    <a:pt x="924525" y="231300"/>
                  </a:cubicBezTo>
                  <a:lnTo>
                    <a:pt x="877841" y="231300"/>
                  </a:lnTo>
                  <a:cubicBezTo>
                    <a:pt x="875327" y="231300"/>
                    <a:pt x="873172" y="229146"/>
                    <a:pt x="873172" y="226632"/>
                  </a:cubicBezTo>
                  <a:lnTo>
                    <a:pt x="873172" y="149423"/>
                  </a:lnTo>
                  <a:lnTo>
                    <a:pt x="792013" y="149423"/>
                  </a:lnTo>
                  <a:lnTo>
                    <a:pt x="792013" y="226632"/>
                  </a:lnTo>
                  <a:cubicBezTo>
                    <a:pt x="792013" y="229146"/>
                    <a:pt x="789858" y="231300"/>
                    <a:pt x="787345" y="231300"/>
                  </a:cubicBezTo>
                  <a:lnTo>
                    <a:pt x="740660" y="231300"/>
                  </a:lnTo>
                  <a:close/>
                  <a:moveTo>
                    <a:pt x="969773" y="231300"/>
                  </a:moveTo>
                  <a:cubicBezTo>
                    <a:pt x="967259" y="231300"/>
                    <a:pt x="965105" y="229146"/>
                    <a:pt x="965105" y="226632"/>
                  </a:cubicBezTo>
                  <a:lnTo>
                    <a:pt x="965105" y="11524"/>
                  </a:lnTo>
                  <a:cubicBezTo>
                    <a:pt x="965105" y="9010"/>
                    <a:pt x="967259" y="6856"/>
                    <a:pt x="969773" y="6856"/>
                  </a:cubicBezTo>
                  <a:lnTo>
                    <a:pt x="1016457" y="6856"/>
                  </a:lnTo>
                  <a:cubicBezTo>
                    <a:pt x="1018971" y="6856"/>
                    <a:pt x="1021126" y="9010"/>
                    <a:pt x="1021126" y="11524"/>
                  </a:cubicBezTo>
                  <a:lnTo>
                    <a:pt x="1021126" y="226632"/>
                  </a:lnTo>
                  <a:cubicBezTo>
                    <a:pt x="1021126" y="229146"/>
                    <a:pt x="1018971" y="231300"/>
                    <a:pt x="1016457" y="231300"/>
                  </a:cubicBezTo>
                  <a:lnTo>
                    <a:pt x="969773" y="231300"/>
                  </a:lnTo>
                  <a:close/>
                  <a:moveTo>
                    <a:pt x="1061705" y="231300"/>
                  </a:moveTo>
                  <a:cubicBezTo>
                    <a:pt x="1059192" y="231300"/>
                    <a:pt x="1057037" y="229146"/>
                    <a:pt x="1057037" y="226632"/>
                  </a:cubicBezTo>
                  <a:lnTo>
                    <a:pt x="1057037" y="11524"/>
                  </a:lnTo>
                  <a:cubicBezTo>
                    <a:pt x="1057037" y="9010"/>
                    <a:pt x="1059192" y="6856"/>
                    <a:pt x="1061705" y="6856"/>
                  </a:cubicBezTo>
                  <a:lnTo>
                    <a:pt x="1104081" y="6856"/>
                  </a:lnTo>
                  <a:cubicBezTo>
                    <a:pt x="1105517" y="6856"/>
                    <a:pt x="1106953" y="7574"/>
                    <a:pt x="1108031" y="8651"/>
                  </a:cubicBezTo>
                  <a:lnTo>
                    <a:pt x="1190626" y="136136"/>
                  </a:lnTo>
                  <a:lnTo>
                    <a:pt x="1190626" y="11524"/>
                  </a:lnTo>
                  <a:cubicBezTo>
                    <a:pt x="1190626" y="9010"/>
                    <a:pt x="1192781" y="6856"/>
                    <a:pt x="1195295" y="6856"/>
                  </a:cubicBezTo>
                  <a:lnTo>
                    <a:pt x="1239465" y="6856"/>
                  </a:lnTo>
                  <a:cubicBezTo>
                    <a:pt x="1241979" y="6856"/>
                    <a:pt x="1244134" y="9010"/>
                    <a:pt x="1244134" y="11524"/>
                  </a:cubicBezTo>
                  <a:lnTo>
                    <a:pt x="1244134" y="226632"/>
                  </a:lnTo>
                  <a:cubicBezTo>
                    <a:pt x="1244134" y="229146"/>
                    <a:pt x="1241979" y="231300"/>
                    <a:pt x="1239465" y="231300"/>
                  </a:cubicBezTo>
                  <a:lnTo>
                    <a:pt x="1197090" y="231300"/>
                  </a:lnTo>
                  <a:cubicBezTo>
                    <a:pt x="1195654" y="231300"/>
                    <a:pt x="1194217" y="230582"/>
                    <a:pt x="1193140" y="229505"/>
                  </a:cubicBezTo>
                  <a:lnTo>
                    <a:pt x="1110904" y="102738"/>
                  </a:lnTo>
                  <a:lnTo>
                    <a:pt x="1110904" y="226632"/>
                  </a:lnTo>
                  <a:cubicBezTo>
                    <a:pt x="1110904" y="229146"/>
                    <a:pt x="1108749" y="231300"/>
                    <a:pt x="1106235" y="231300"/>
                  </a:cubicBezTo>
                  <a:lnTo>
                    <a:pt x="1061705" y="231300"/>
                  </a:lnTo>
                  <a:close/>
                  <a:moveTo>
                    <a:pt x="1280045" y="231300"/>
                  </a:moveTo>
                  <a:lnTo>
                    <a:pt x="1280045" y="16193"/>
                  </a:lnTo>
                  <a:cubicBezTo>
                    <a:pt x="1280045" y="7215"/>
                    <a:pt x="1281840" y="5419"/>
                    <a:pt x="1284713" y="5419"/>
                  </a:cubicBezTo>
                  <a:lnTo>
                    <a:pt x="1442004" y="5419"/>
                  </a:lnTo>
                  <a:cubicBezTo>
                    <a:pt x="1444518" y="5419"/>
                    <a:pt x="1446672" y="7215"/>
                    <a:pt x="1446672" y="9729"/>
                  </a:cubicBezTo>
                  <a:lnTo>
                    <a:pt x="1446672" y="50308"/>
                  </a:lnTo>
                  <a:cubicBezTo>
                    <a:pt x="1446672" y="52822"/>
                    <a:pt x="1444518" y="54977"/>
                    <a:pt x="1442004" y="54977"/>
                  </a:cubicBezTo>
                  <a:lnTo>
                    <a:pt x="1335707" y="54977"/>
                  </a:lnTo>
                  <a:lnTo>
                    <a:pt x="1335707" y="92324"/>
                  </a:lnTo>
                  <a:lnTo>
                    <a:pt x="1402861" y="92324"/>
                  </a:lnTo>
                  <a:cubicBezTo>
                    <a:pt x="1405375" y="92324"/>
                    <a:pt x="1407529" y="94479"/>
                    <a:pt x="1407529" y="96993"/>
                  </a:cubicBezTo>
                  <a:lnTo>
                    <a:pt x="1407529" y="137213"/>
                  </a:lnTo>
                  <a:cubicBezTo>
                    <a:pt x="1407529" y="139727"/>
                    <a:pt x="1405375" y="141882"/>
                    <a:pt x="1402861" y="141882"/>
                  </a:cubicBezTo>
                  <a:lnTo>
                    <a:pt x="1335707" y="141882"/>
                  </a:lnTo>
                  <a:lnTo>
                    <a:pt x="1335707" y="180306"/>
                  </a:lnTo>
                  <a:lnTo>
                    <a:pt x="1441645" y="180306"/>
                  </a:lnTo>
                  <a:cubicBezTo>
                    <a:pt x="1444159" y="180306"/>
                    <a:pt x="1446313" y="182461"/>
                    <a:pt x="1446313" y="184975"/>
                  </a:cubicBezTo>
                  <a:lnTo>
                    <a:pt x="1446313" y="225195"/>
                  </a:lnTo>
                  <a:cubicBezTo>
                    <a:pt x="1446313" y="227709"/>
                    <a:pt x="1444159" y="229864"/>
                    <a:pt x="1441645" y="229864"/>
                  </a:cubicBezTo>
                  <a:lnTo>
                    <a:pt x="1284713" y="229864"/>
                  </a:lnTo>
                  <a:cubicBezTo>
                    <a:pt x="1281840" y="229864"/>
                    <a:pt x="1280045" y="227709"/>
                    <a:pt x="1280045" y="231300"/>
                  </a:cubicBezTo>
                  <a:close/>
                  <a:moveTo>
                    <a:pt x="1584212" y="231300"/>
                  </a:moveTo>
                  <a:cubicBezTo>
                    <a:pt x="1581698" y="231300"/>
                    <a:pt x="1579544" y="229146"/>
                    <a:pt x="1579544" y="226632"/>
                  </a:cubicBezTo>
                  <a:lnTo>
                    <a:pt x="1579544" y="11524"/>
                  </a:lnTo>
                  <a:cubicBezTo>
                    <a:pt x="1579544" y="9010"/>
                    <a:pt x="1581698" y="6856"/>
                    <a:pt x="1584212" y="6856"/>
                  </a:cubicBezTo>
                  <a:lnTo>
                    <a:pt x="1630897" y="6856"/>
                  </a:lnTo>
                  <a:cubicBezTo>
                    <a:pt x="1633410" y="6856"/>
                    <a:pt x="1635565" y="9010"/>
                    <a:pt x="1635565" y="11524"/>
                  </a:cubicBezTo>
                  <a:lnTo>
                    <a:pt x="1635565" y="179588"/>
                  </a:lnTo>
                  <a:lnTo>
                    <a:pt x="1716365" y="179588"/>
                  </a:lnTo>
                  <a:cubicBezTo>
                    <a:pt x="1718879" y="179588"/>
                    <a:pt x="1721033" y="181743"/>
                    <a:pt x="1721033" y="184257"/>
                  </a:cubicBezTo>
                  <a:lnTo>
                    <a:pt x="1721033" y="226632"/>
                  </a:lnTo>
                  <a:cubicBezTo>
                    <a:pt x="1721033" y="229146"/>
                    <a:pt x="1718879" y="231300"/>
                    <a:pt x="1716365" y="231300"/>
                  </a:cubicBezTo>
                  <a:lnTo>
                    <a:pt x="1584212" y="231300"/>
                  </a:lnTo>
                  <a:close/>
                  <a:moveTo>
                    <a:pt x="1756944" y="231300"/>
                  </a:moveTo>
                  <a:lnTo>
                    <a:pt x="1756944" y="16193"/>
                  </a:lnTo>
                  <a:cubicBezTo>
                    <a:pt x="1756944" y="7215"/>
                    <a:pt x="1758740" y="5419"/>
                    <a:pt x="1761613" y="5419"/>
                  </a:cubicBezTo>
                  <a:lnTo>
                    <a:pt x="1918904" y="5419"/>
                  </a:lnTo>
                  <a:cubicBezTo>
                    <a:pt x="1921417" y="5419"/>
                    <a:pt x="1923572" y="7215"/>
                    <a:pt x="1923572" y="9729"/>
                  </a:cubicBezTo>
                  <a:lnTo>
                    <a:pt x="1923572" y="50308"/>
                  </a:lnTo>
                  <a:cubicBezTo>
                    <a:pt x="1923572" y="52822"/>
                    <a:pt x="1921417" y="54977"/>
                    <a:pt x="1918904" y="54977"/>
                  </a:cubicBezTo>
                  <a:lnTo>
                    <a:pt x="1812607" y="54977"/>
                  </a:lnTo>
                  <a:lnTo>
                    <a:pt x="1812607" y="92324"/>
                  </a:lnTo>
                  <a:lnTo>
                    <a:pt x="1879761" y="92324"/>
                  </a:lnTo>
                  <a:cubicBezTo>
                    <a:pt x="1882274" y="92324"/>
                    <a:pt x="1884429" y="94479"/>
                    <a:pt x="1884429" y="96993"/>
                  </a:cubicBezTo>
                  <a:lnTo>
                    <a:pt x="1884429" y="137213"/>
                  </a:lnTo>
                  <a:cubicBezTo>
                    <a:pt x="1884429" y="139727"/>
                    <a:pt x="1882274" y="141882"/>
                    <a:pt x="1879761" y="141882"/>
                  </a:cubicBezTo>
                  <a:lnTo>
                    <a:pt x="1812607" y="141882"/>
                  </a:lnTo>
                  <a:lnTo>
                    <a:pt x="1812607" y="180306"/>
                  </a:lnTo>
                  <a:lnTo>
                    <a:pt x="1918544" y="180306"/>
                  </a:lnTo>
                  <a:cubicBezTo>
                    <a:pt x="1921058" y="180306"/>
                    <a:pt x="1923213" y="182461"/>
                    <a:pt x="1923213" y="184975"/>
                  </a:cubicBezTo>
                  <a:lnTo>
                    <a:pt x="1923213" y="225195"/>
                  </a:lnTo>
                  <a:cubicBezTo>
                    <a:pt x="1923213" y="227709"/>
                    <a:pt x="1921058" y="229864"/>
                    <a:pt x="1918544" y="229864"/>
                  </a:cubicBezTo>
                  <a:lnTo>
                    <a:pt x="1761613" y="229864"/>
                  </a:lnTo>
                  <a:cubicBezTo>
                    <a:pt x="1758740" y="229864"/>
                    <a:pt x="1756944" y="227709"/>
                    <a:pt x="1756944" y="231300"/>
                  </a:cubicBezTo>
                  <a:close/>
                  <a:moveTo>
                    <a:pt x="1964152" y="231300"/>
                  </a:moveTo>
                  <a:cubicBezTo>
                    <a:pt x="1962715" y="231300"/>
                    <a:pt x="1961279" y="230582"/>
                    <a:pt x="1960560" y="229146"/>
                  </a:cubicBezTo>
                  <a:cubicBezTo>
                    <a:pt x="1959483" y="228068"/>
                    <a:pt x="1959483" y="226273"/>
                    <a:pt x="1959842" y="224836"/>
                  </a:cubicBezTo>
                  <a:lnTo>
                    <a:pt x="2043515" y="9729"/>
                  </a:lnTo>
                  <a:cubicBezTo>
                    <a:pt x="2044233" y="7933"/>
                    <a:pt x="2046029" y="6856"/>
                    <a:pt x="2047825" y="6856"/>
                  </a:cubicBezTo>
                  <a:lnTo>
                    <a:pt x="2095945" y="6856"/>
                  </a:lnTo>
                  <a:cubicBezTo>
                    <a:pt x="2097741" y="6856"/>
                    <a:pt x="2099537" y="7933"/>
                    <a:pt x="2100255" y="9729"/>
                  </a:cubicBezTo>
                  <a:lnTo>
                    <a:pt x="2182491" y="224836"/>
                  </a:lnTo>
                  <a:cubicBezTo>
                    <a:pt x="2182850" y="226273"/>
                    <a:pt x="2182850" y="227709"/>
                    <a:pt x="2181773" y="229146"/>
                  </a:cubicBezTo>
                  <a:cubicBezTo>
                    <a:pt x="2181055" y="230582"/>
                    <a:pt x="2179618" y="231300"/>
                    <a:pt x="2178182" y="231300"/>
                  </a:cubicBezTo>
                  <a:lnTo>
                    <a:pt x="2128265" y="231300"/>
                  </a:lnTo>
                  <a:cubicBezTo>
                    <a:pt x="2126470" y="231300"/>
                    <a:pt x="2124674" y="230223"/>
                    <a:pt x="2123956" y="228427"/>
                  </a:cubicBezTo>
                  <a:lnTo>
                    <a:pt x="2110669" y="195389"/>
                  </a:lnTo>
                  <a:lnTo>
                    <a:pt x="2029869" y="195748"/>
                  </a:lnTo>
                  <a:lnTo>
                    <a:pt x="2016582" y="228427"/>
                  </a:lnTo>
                  <a:cubicBezTo>
                    <a:pt x="2015864" y="230223"/>
                    <a:pt x="2014068" y="231300"/>
                    <a:pt x="2012272" y="231300"/>
                  </a:cubicBezTo>
                  <a:lnTo>
                    <a:pt x="1964152" y="231300"/>
                  </a:lnTo>
                  <a:close/>
                  <a:moveTo>
                    <a:pt x="2044592" y="150500"/>
                  </a:moveTo>
                  <a:lnTo>
                    <a:pt x="2096304" y="150500"/>
                  </a:lnTo>
                  <a:lnTo>
                    <a:pt x="2070449" y="74369"/>
                  </a:lnTo>
                  <a:close/>
                  <a:moveTo>
                    <a:pt x="2219839" y="231300"/>
                  </a:moveTo>
                  <a:cubicBezTo>
                    <a:pt x="2216966" y="231300"/>
                    <a:pt x="2215170" y="229146"/>
                    <a:pt x="2215170" y="226632"/>
                  </a:cubicBezTo>
                  <a:lnTo>
                    <a:pt x="2215170" y="11524"/>
                  </a:lnTo>
                  <a:cubicBezTo>
                    <a:pt x="2215170" y="9010"/>
                    <a:pt x="2216966" y="6856"/>
                    <a:pt x="2219839" y="6856"/>
                  </a:cubicBezTo>
                  <a:lnTo>
                    <a:pt x="2307462" y="6856"/>
                  </a:lnTo>
                  <a:cubicBezTo>
                    <a:pt x="2334754" y="6856"/>
                    <a:pt x="2356301" y="13679"/>
                    <a:pt x="2371384" y="27684"/>
                  </a:cubicBezTo>
                  <a:cubicBezTo>
                    <a:pt x="2393649" y="47794"/>
                    <a:pt x="2401190" y="85860"/>
                    <a:pt x="2390416" y="113871"/>
                  </a:cubicBezTo>
                  <a:cubicBezTo>
                    <a:pt x="2386466" y="123926"/>
                    <a:pt x="2379643" y="133263"/>
                    <a:pt x="2371024" y="140086"/>
                  </a:cubicBezTo>
                  <a:cubicBezTo>
                    <a:pt x="2365997" y="144036"/>
                    <a:pt x="2360610" y="146909"/>
                    <a:pt x="2355224" y="149782"/>
                  </a:cubicBezTo>
                  <a:cubicBezTo>
                    <a:pt x="2370665" y="174202"/>
                    <a:pt x="2394008" y="223759"/>
                    <a:pt x="2394008" y="223759"/>
                  </a:cubicBezTo>
                  <a:cubicBezTo>
                    <a:pt x="2394367" y="224477"/>
                    <a:pt x="2395085" y="225554"/>
                    <a:pt x="2395085" y="226632"/>
                  </a:cubicBezTo>
                  <a:cubicBezTo>
                    <a:pt x="2395085" y="229146"/>
                    <a:pt x="2392930" y="231300"/>
                    <a:pt x="2390416" y="231300"/>
                  </a:cubicBezTo>
                  <a:lnTo>
                    <a:pt x="2337268" y="231300"/>
                  </a:lnTo>
                  <a:cubicBezTo>
                    <a:pt x="2335832" y="231300"/>
                    <a:pt x="2334036" y="230223"/>
                    <a:pt x="2333318" y="228786"/>
                  </a:cubicBezTo>
                  <a:lnTo>
                    <a:pt x="2302075" y="160196"/>
                  </a:lnTo>
                  <a:cubicBezTo>
                    <a:pt x="2290943" y="160914"/>
                    <a:pt x="2282324" y="160555"/>
                    <a:pt x="2270833" y="160555"/>
                  </a:cubicBezTo>
                  <a:lnTo>
                    <a:pt x="2270833" y="226632"/>
                  </a:lnTo>
                  <a:cubicBezTo>
                    <a:pt x="2270833" y="229146"/>
                    <a:pt x="2268678" y="231300"/>
                    <a:pt x="2266164" y="231300"/>
                  </a:cubicBezTo>
                  <a:lnTo>
                    <a:pt x="2219839" y="231300"/>
                  </a:lnTo>
                  <a:close/>
                  <a:moveTo>
                    <a:pt x="2270833" y="110639"/>
                  </a:moveTo>
                  <a:cubicBezTo>
                    <a:pt x="2270833" y="110639"/>
                    <a:pt x="2316080" y="115666"/>
                    <a:pt x="2331881" y="105252"/>
                  </a:cubicBezTo>
                  <a:cubicBezTo>
                    <a:pt x="2337986" y="101302"/>
                    <a:pt x="2341577" y="91606"/>
                    <a:pt x="2341577" y="84424"/>
                  </a:cubicBezTo>
                  <a:cubicBezTo>
                    <a:pt x="2341218" y="76523"/>
                    <a:pt x="2337268" y="68264"/>
                    <a:pt x="2330804" y="63236"/>
                  </a:cubicBezTo>
                  <a:cubicBezTo>
                    <a:pt x="2323981" y="57490"/>
                    <a:pt x="2307103" y="55695"/>
                    <a:pt x="2298484" y="55695"/>
                  </a:cubicBezTo>
                  <a:lnTo>
                    <a:pt x="2270833" y="56413"/>
                  </a:lnTo>
                  <a:lnTo>
                    <a:pt x="2270833" y="110639"/>
                  </a:lnTo>
                  <a:close/>
                  <a:moveTo>
                    <a:pt x="2436024" y="231300"/>
                  </a:moveTo>
                  <a:cubicBezTo>
                    <a:pt x="2433510" y="231300"/>
                    <a:pt x="2431355" y="229146"/>
                    <a:pt x="2431355" y="226632"/>
                  </a:cubicBezTo>
                  <a:lnTo>
                    <a:pt x="2431355" y="11524"/>
                  </a:lnTo>
                  <a:cubicBezTo>
                    <a:pt x="2431355" y="9010"/>
                    <a:pt x="2433510" y="6856"/>
                    <a:pt x="2436024" y="6856"/>
                  </a:cubicBezTo>
                  <a:lnTo>
                    <a:pt x="2478399" y="6856"/>
                  </a:lnTo>
                  <a:cubicBezTo>
                    <a:pt x="2479835" y="6856"/>
                    <a:pt x="2481272" y="7574"/>
                    <a:pt x="2482349" y="8651"/>
                  </a:cubicBezTo>
                  <a:lnTo>
                    <a:pt x="2564944" y="136136"/>
                  </a:lnTo>
                  <a:lnTo>
                    <a:pt x="2564944" y="11524"/>
                  </a:lnTo>
                  <a:cubicBezTo>
                    <a:pt x="2564944" y="9010"/>
                    <a:pt x="2567099" y="6856"/>
                    <a:pt x="2569613" y="6856"/>
                  </a:cubicBezTo>
                  <a:lnTo>
                    <a:pt x="2613784" y="6856"/>
                  </a:lnTo>
                  <a:cubicBezTo>
                    <a:pt x="2616297" y="6856"/>
                    <a:pt x="2618452" y="9010"/>
                    <a:pt x="2618452" y="11524"/>
                  </a:cubicBezTo>
                  <a:lnTo>
                    <a:pt x="2618452" y="226632"/>
                  </a:lnTo>
                  <a:cubicBezTo>
                    <a:pt x="2618452" y="229146"/>
                    <a:pt x="2616297" y="231300"/>
                    <a:pt x="2613784" y="231300"/>
                  </a:cubicBezTo>
                  <a:lnTo>
                    <a:pt x="2571408" y="231300"/>
                  </a:lnTo>
                  <a:cubicBezTo>
                    <a:pt x="2569972" y="231300"/>
                    <a:pt x="2568536" y="230582"/>
                    <a:pt x="2567458" y="229505"/>
                  </a:cubicBezTo>
                  <a:lnTo>
                    <a:pt x="2485222" y="102738"/>
                  </a:lnTo>
                  <a:lnTo>
                    <a:pt x="2485222" y="226632"/>
                  </a:lnTo>
                  <a:cubicBezTo>
                    <a:pt x="2485222" y="229146"/>
                    <a:pt x="2483067" y="231300"/>
                    <a:pt x="2480553" y="231300"/>
                  </a:cubicBezTo>
                  <a:lnTo>
                    <a:pt x="2436024" y="231300"/>
                  </a:lnTo>
                  <a:close/>
                  <a:moveTo>
                    <a:pt x="2659032" y="231300"/>
                  </a:moveTo>
                  <a:cubicBezTo>
                    <a:pt x="2656518" y="231300"/>
                    <a:pt x="2654363" y="229146"/>
                    <a:pt x="2654363" y="226632"/>
                  </a:cubicBezTo>
                  <a:lnTo>
                    <a:pt x="2654363" y="11524"/>
                  </a:lnTo>
                  <a:cubicBezTo>
                    <a:pt x="2654363" y="9010"/>
                    <a:pt x="2656518" y="6856"/>
                    <a:pt x="2659032" y="6856"/>
                  </a:cubicBezTo>
                  <a:lnTo>
                    <a:pt x="2705716" y="6856"/>
                  </a:lnTo>
                  <a:cubicBezTo>
                    <a:pt x="2708230" y="6856"/>
                    <a:pt x="2710385" y="9010"/>
                    <a:pt x="2710385" y="11524"/>
                  </a:cubicBezTo>
                  <a:lnTo>
                    <a:pt x="2710385" y="226632"/>
                  </a:lnTo>
                  <a:cubicBezTo>
                    <a:pt x="2710385" y="229146"/>
                    <a:pt x="2708230" y="231300"/>
                    <a:pt x="2705716" y="231300"/>
                  </a:cubicBezTo>
                  <a:lnTo>
                    <a:pt x="2659032" y="231300"/>
                  </a:lnTo>
                  <a:close/>
                  <a:moveTo>
                    <a:pt x="2750964" y="231300"/>
                  </a:moveTo>
                  <a:cubicBezTo>
                    <a:pt x="2748450" y="231300"/>
                    <a:pt x="2746296" y="229146"/>
                    <a:pt x="2746296" y="226632"/>
                  </a:cubicBezTo>
                  <a:lnTo>
                    <a:pt x="2746296" y="11524"/>
                  </a:lnTo>
                  <a:cubicBezTo>
                    <a:pt x="2746296" y="9010"/>
                    <a:pt x="2748450" y="6856"/>
                    <a:pt x="2750964" y="6856"/>
                  </a:cubicBezTo>
                  <a:lnTo>
                    <a:pt x="2793339" y="6856"/>
                  </a:lnTo>
                  <a:cubicBezTo>
                    <a:pt x="2794776" y="6856"/>
                    <a:pt x="2796212" y="7574"/>
                    <a:pt x="2797289" y="8651"/>
                  </a:cubicBezTo>
                  <a:lnTo>
                    <a:pt x="2879885" y="136136"/>
                  </a:lnTo>
                  <a:lnTo>
                    <a:pt x="2879885" y="11524"/>
                  </a:lnTo>
                  <a:cubicBezTo>
                    <a:pt x="2879885" y="9010"/>
                    <a:pt x="2882040" y="6856"/>
                    <a:pt x="2884553" y="6856"/>
                  </a:cubicBezTo>
                  <a:lnTo>
                    <a:pt x="2928724" y="6856"/>
                  </a:lnTo>
                  <a:cubicBezTo>
                    <a:pt x="2931238" y="6856"/>
                    <a:pt x="2933393" y="9010"/>
                    <a:pt x="2933393" y="11524"/>
                  </a:cubicBezTo>
                  <a:lnTo>
                    <a:pt x="2933393" y="226632"/>
                  </a:lnTo>
                  <a:cubicBezTo>
                    <a:pt x="2933393" y="229146"/>
                    <a:pt x="2931238" y="231300"/>
                    <a:pt x="2928724" y="231300"/>
                  </a:cubicBezTo>
                  <a:lnTo>
                    <a:pt x="2886349" y="231300"/>
                  </a:lnTo>
                  <a:cubicBezTo>
                    <a:pt x="2884913" y="231300"/>
                    <a:pt x="2883476" y="230582"/>
                    <a:pt x="2882399" y="229505"/>
                  </a:cubicBezTo>
                  <a:lnTo>
                    <a:pt x="2800162" y="102738"/>
                  </a:lnTo>
                  <a:lnTo>
                    <a:pt x="2800162" y="226632"/>
                  </a:lnTo>
                  <a:cubicBezTo>
                    <a:pt x="2800162" y="229146"/>
                    <a:pt x="2798008" y="231300"/>
                    <a:pt x="2795494" y="231300"/>
                  </a:cubicBezTo>
                  <a:lnTo>
                    <a:pt x="2750964" y="231300"/>
                  </a:lnTo>
                  <a:close/>
                  <a:moveTo>
                    <a:pt x="3083860" y="231300"/>
                  </a:moveTo>
                  <a:cubicBezTo>
                    <a:pt x="3062672" y="231300"/>
                    <a:pt x="3042921" y="226273"/>
                    <a:pt x="3025684" y="216218"/>
                  </a:cubicBezTo>
                  <a:cubicBezTo>
                    <a:pt x="3008088" y="205803"/>
                    <a:pt x="2994441" y="191798"/>
                    <a:pt x="2984386" y="174561"/>
                  </a:cubicBezTo>
                  <a:cubicBezTo>
                    <a:pt x="2974331" y="156964"/>
                    <a:pt x="2969304" y="136854"/>
                    <a:pt x="2969304" y="115307"/>
                  </a:cubicBezTo>
                  <a:cubicBezTo>
                    <a:pt x="2969304" y="93761"/>
                    <a:pt x="2974331" y="74010"/>
                    <a:pt x="2984745" y="56772"/>
                  </a:cubicBezTo>
                  <a:cubicBezTo>
                    <a:pt x="2994800" y="39176"/>
                    <a:pt x="3009165" y="25170"/>
                    <a:pt x="3026761" y="15115"/>
                  </a:cubicBezTo>
                  <a:cubicBezTo>
                    <a:pt x="3044717" y="5060"/>
                    <a:pt x="3064827" y="33"/>
                    <a:pt x="3086733" y="33"/>
                  </a:cubicBezTo>
                  <a:cubicBezTo>
                    <a:pt x="3102534" y="33"/>
                    <a:pt x="3117976" y="2906"/>
                    <a:pt x="3133417" y="9010"/>
                  </a:cubicBezTo>
                  <a:cubicBezTo>
                    <a:pt x="3148500" y="14756"/>
                    <a:pt x="3161787" y="23016"/>
                    <a:pt x="3172560" y="33430"/>
                  </a:cubicBezTo>
                  <a:cubicBezTo>
                    <a:pt x="3174356" y="34866"/>
                    <a:pt x="3174715" y="37380"/>
                    <a:pt x="3173279" y="39535"/>
                  </a:cubicBezTo>
                  <a:lnTo>
                    <a:pt x="3147063" y="74010"/>
                  </a:lnTo>
                  <a:cubicBezTo>
                    <a:pt x="3145986" y="75087"/>
                    <a:pt x="3144909" y="75805"/>
                    <a:pt x="3143472" y="76164"/>
                  </a:cubicBezTo>
                  <a:cubicBezTo>
                    <a:pt x="3142395" y="76164"/>
                    <a:pt x="3140959" y="75446"/>
                    <a:pt x="3139881" y="74728"/>
                  </a:cubicBezTo>
                  <a:cubicBezTo>
                    <a:pt x="3132699" y="67546"/>
                    <a:pt x="3124440" y="61800"/>
                    <a:pt x="3114744" y="57850"/>
                  </a:cubicBezTo>
                  <a:cubicBezTo>
                    <a:pt x="3105407" y="53899"/>
                    <a:pt x="3096070" y="51745"/>
                    <a:pt x="3086733" y="51745"/>
                  </a:cubicBezTo>
                  <a:cubicBezTo>
                    <a:pt x="3075600" y="51745"/>
                    <a:pt x="3065186" y="54618"/>
                    <a:pt x="3056208" y="60004"/>
                  </a:cubicBezTo>
                  <a:cubicBezTo>
                    <a:pt x="3046871" y="65750"/>
                    <a:pt x="3039689" y="73291"/>
                    <a:pt x="3034303" y="82987"/>
                  </a:cubicBezTo>
                  <a:cubicBezTo>
                    <a:pt x="3028916" y="92683"/>
                    <a:pt x="3026402" y="103457"/>
                    <a:pt x="3026402" y="115307"/>
                  </a:cubicBezTo>
                  <a:cubicBezTo>
                    <a:pt x="3026402" y="127158"/>
                    <a:pt x="3028916" y="138290"/>
                    <a:pt x="3034303" y="147986"/>
                  </a:cubicBezTo>
                  <a:cubicBezTo>
                    <a:pt x="3039689" y="157682"/>
                    <a:pt x="3047231" y="165583"/>
                    <a:pt x="3056208" y="171329"/>
                  </a:cubicBezTo>
                  <a:cubicBezTo>
                    <a:pt x="3065545" y="176715"/>
                    <a:pt x="3075960" y="179588"/>
                    <a:pt x="3086733" y="179588"/>
                  </a:cubicBezTo>
                  <a:cubicBezTo>
                    <a:pt x="3092479" y="179588"/>
                    <a:pt x="3098584" y="178511"/>
                    <a:pt x="3105407" y="176715"/>
                  </a:cubicBezTo>
                  <a:cubicBezTo>
                    <a:pt x="3111152" y="174920"/>
                    <a:pt x="3117257" y="172406"/>
                    <a:pt x="3122644" y="169533"/>
                  </a:cubicBezTo>
                  <a:lnTo>
                    <a:pt x="3122644" y="153014"/>
                  </a:lnTo>
                  <a:lnTo>
                    <a:pt x="3097865" y="153014"/>
                  </a:lnTo>
                  <a:cubicBezTo>
                    <a:pt x="3096429" y="153014"/>
                    <a:pt x="3095352" y="152655"/>
                    <a:pt x="3094633" y="151578"/>
                  </a:cubicBezTo>
                  <a:cubicBezTo>
                    <a:pt x="3093556" y="150859"/>
                    <a:pt x="3093197" y="149782"/>
                    <a:pt x="3093197" y="148346"/>
                  </a:cubicBezTo>
                  <a:lnTo>
                    <a:pt x="3093556" y="108125"/>
                  </a:lnTo>
                  <a:cubicBezTo>
                    <a:pt x="3093556" y="105611"/>
                    <a:pt x="3095711" y="103457"/>
                    <a:pt x="3098224" y="103457"/>
                  </a:cubicBezTo>
                  <a:lnTo>
                    <a:pt x="3167892" y="103457"/>
                  </a:lnTo>
                  <a:cubicBezTo>
                    <a:pt x="3170406" y="103457"/>
                    <a:pt x="3172560" y="105611"/>
                    <a:pt x="3172560" y="108125"/>
                  </a:cubicBezTo>
                  <a:lnTo>
                    <a:pt x="3172560" y="198262"/>
                  </a:lnTo>
                  <a:cubicBezTo>
                    <a:pt x="3172560" y="199698"/>
                    <a:pt x="3171842" y="201135"/>
                    <a:pt x="3170406" y="202212"/>
                  </a:cubicBezTo>
                  <a:cubicBezTo>
                    <a:pt x="3159273" y="210831"/>
                    <a:pt x="3145627" y="218013"/>
                    <a:pt x="3129826" y="223041"/>
                  </a:cubicBezTo>
                  <a:cubicBezTo>
                    <a:pt x="3114025" y="228427"/>
                    <a:pt x="3098584" y="231300"/>
                    <a:pt x="3083860" y="231300"/>
                  </a:cubicBezTo>
                  <a:close/>
                </a:path>
              </a:pathLst>
            </a:custGeom>
            <a:solidFill>
              <a:srgbClr val="111111"/>
            </a:solidFill>
            <a:ln w="17956" cap="flat">
              <a:noFill/>
              <a:prstDash val="solid"/>
              <a:miter/>
            </a:ln>
          </p:spPr>
          <p:txBody>
            <a:bodyPr rtlCol="0" anchor="ctr"/>
            <a:lstStyle/>
            <a:p>
              <a:endParaRPr lang="en-IN" dirty="0"/>
            </a:p>
          </p:txBody>
        </p:sp>
      </p:grpSp>
      <p:cxnSp>
        <p:nvCxnSpPr>
          <p:cNvPr id="30" name="Straight Connector 29">
            <a:extLst>
              <a:ext uri="{FF2B5EF4-FFF2-40B4-BE49-F238E27FC236}">
                <a16:creationId xmlns:a16="http://schemas.microsoft.com/office/drawing/2014/main" id="{BBB2B8A1-4045-18F2-393E-467E94EFEF03}"/>
              </a:ext>
            </a:extLst>
          </p:cNvPr>
          <p:cNvCxnSpPr>
            <a:cxnSpLocks/>
          </p:cNvCxnSpPr>
          <p:nvPr/>
        </p:nvCxnSpPr>
        <p:spPr>
          <a:xfrm>
            <a:off x="11503740" y="784620"/>
            <a:ext cx="2950" cy="3665129"/>
          </a:xfrm>
          <a:prstGeom prst="line">
            <a:avLst/>
          </a:prstGeom>
          <a:ln>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grpSp>
        <p:nvGrpSpPr>
          <p:cNvPr id="31" name="Group 30">
            <a:extLst>
              <a:ext uri="{FF2B5EF4-FFF2-40B4-BE49-F238E27FC236}">
                <a16:creationId xmlns:a16="http://schemas.microsoft.com/office/drawing/2014/main" id="{FE198E4B-84FE-D9D2-872B-34908053EBE8}"/>
              </a:ext>
            </a:extLst>
          </p:cNvPr>
          <p:cNvGrpSpPr/>
          <p:nvPr/>
        </p:nvGrpSpPr>
        <p:grpSpPr>
          <a:xfrm>
            <a:off x="11216640" y="5231100"/>
            <a:ext cx="580103" cy="1336119"/>
            <a:chOff x="11228439" y="4513006"/>
            <a:chExt cx="580103" cy="1336119"/>
          </a:xfrm>
        </p:grpSpPr>
        <p:sp>
          <p:nvSpPr>
            <p:cNvPr id="32" name="Rectangle: Rounded Corners 31">
              <a:extLst>
                <a:ext uri="{FF2B5EF4-FFF2-40B4-BE49-F238E27FC236}">
                  <a16:creationId xmlns:a16="http://schemas.microsoft.com/office/drawing/2014/main" id="{1C455F71-5715-5E88-87D9-65C1DC497D46}"/>
                </a:ext>
              </a:extLst>
            </p:cNvPr>
            <p:cNvSpPr/>
            <p:nvPr/>
          </p:nvSpPr>
          <p:spPr>
            <a:xfrm>
              <a:off x="11228439" y="4513006"/>
              <a:ext cx="580103" cy="1336119"/>
            </a:xfrm>
            <a:prstGeom prst="roundRect">
              <a:avLst>
                <a:gd name="adj" fmla="val 33616"/>
              </a:avLst>
            </a:prstGeom>
            <a:solidFill>
              <a:schemeClr val="bg1"/>
            </a:solidFill>
            <a:ln>
              <a:noFill/>
            </a:ln>
            <a:effectLst>
              <a:outerShdw blurRad="520700" sx="99000" sy="99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3" name="TextBox 32">
              <a:extLst>
                <a:ext uri="{FF2B5EF4-FFF2-40B4-BE49-F238E27FC236}">
                  <a16:creationId xmlns:a16="http://schemas.microsoft.com/office/drawing/2014/main" id="{49823AE3-FC23-0DDF-C8A6-AAEE32E9570E}"/>
                </a:ext>
              </a:extLst>
            </p:cNvPr>
            <p:cNvSpPr txBox="1"/>
            <p:nvPr/>
          </p:nvSpPr>
          <p:spPr>
            <a:xfrm>
              <a:off x="11303225" y="4696796"/>
              <a:ext cx="430529" cy="307777"/>
            </a:xfrm>
            <a:prstGeom prst="rect">
              <a:avLst/>
            </a:prstGeom>
            <a:noFill/>
          </p:spPr>
          <p:txBody>
            <a:bodyPr wrap="square" rtlCol="0">
              <a:spAutoFit/>
            </a:bodyPr>
            <a:lstStyle/>
            <a:p>
              <a:r>
                <a:rPr lang="en-IN" sz="1400" dirty="0">
                  <a:latin typeface="Montserrat SemiBold" pitchFamily="2" charset="0"/>
                </a:rPr>
                <a:t>05</a:t>
              </a:r>
            </a:p>
          </p:txBody>
        </p:sp>
        <p:sp>
          <p:nvSpPr>
            <p:cNvPr id="34" name="TextBox 33">
              <a:hlinkClick r:id="rId2" action="ppaction://hlinksldjump"/>
              <a:extLst>
                <a:ext uri="{FF2B5EF4-FFF2-40B4-BE49-F238E27FC236}">
                  <a16:creationId xmlns:a16="http://schemas.microsoft.com/office/drawing/2014/main" id="{0939D448-BE6F-49CC-AE72-25878F5E8D46}"/>
                </a:ext>
              </a:extLst>
            </p:cNvPr>
            <p:cNvSpPr txBox="1"/>
            <p:nvPr/>
          </p:nvSpPr>
          <p:spPr>
            <a:xfrm>
              <a:off x="11294745" y="5027850"/>
              <a:ext cx="430530" cy="307777"/>
            </a:xfrm>
            <a:prstGeom prst="rect">
              <a:avLst/>
            </a:prstGeom>
            <a:noFill/>
          </p:spPr>
          <p:txBody>
            <a:bodyPr wrap="square" rtlCol="0">
              <a:spAutoFit/>
            </a:bodyPr>
            <a:lstStyle/>
            <a:p>
              <a:r>
                <a:rPr lang="en-IN" sz="1400" dirty="0">
                  <a:latin typeface="Montserrat SemiBold" pitchFamily="2" charset="0"/>
                </a:rPr>
                <a:t>06</a:t>
              </a:r>
            </a:p>
          </p:txBody>
        </p:sp>
        <p:sp>
          <p:nvSpPr>
            <p:cNvPr id="35" name="TextBox 34">
              <a:hlinkClick r:id="rId3" action="ppaction://hlinksldjump"/>
              <a:extLst>
                <a:ext uri="{FF2B5EF4-FFF2-40B4-BE49-F238E27FC236}">
                  <a16:creationId xmlns:a16="http://schemas.microsoft.com/office/drawing/2014/main" id="{7D2195B0-4D32-9244-CA7A-37679F9E14B8}"/>
                </a:ext>
              </a:extLst>
            </p:cNvPr>
            <p:cNvSpPr txBox="1"/>
            <p:nvPr/>
          </p:nvSpPr>
          <p:spPr>
            <a:xfrm>
              <a:off x="11298555" y="5385990"/>
              <a:ext cx="430530" cy="307777"/>
            </a:xfrm>
            <a:prstGeom prst="rect">
              <a:avLst/>
            </a:prstGeom>
            <a:noFill/>
          </p:spPr>
          <p:txBody>
            <a:bodyPr wrap="square" rtlCol="0">
              <a:spAutoFit/>
            </a:bodyPr>
            <a:lstStyle/>
            <a:p>
              <a:r>
                <a:rPr lang="en-IN" sz="1400" dirty="0">
                  <a:latin typeface="Montserrat Black" pitchFamily="2" charset="0"/>
                </a:rPr>
                <a:t>07</a:t>
              </a:r>
            </a:p>
          </p:txBody>
        </p:sp>
      </p:grpSp>
    </p:spTree>
    <p:extLst>
      <p:ext uri="{BB962C8B-B14F-4D97-AF65-F5344CB8AC3E}">
        <p14:creationId xmlns:p14="http://schemas.microsoft.com/office/powerpoint/2010/main" val="4669876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536</TotalTime>
  <Words>497</Words>
  <Application>Microsoft Office PowerPoint</Application>
  <PresentationFormat>Widescreen</PresentationFormat>
  <Paragraphs>79</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ℭ𝔥𝔞𝔬𝔱𝔦𝔠 𝔗𝔴𝔦𝔰𝔱𝔢𝔯</dc:creator>
  <cp:lastModifiedBy>Mr. Y.V. Pranay Kumar</cp:lastModifiedBy>
  <cp:revision>3</cp:revision>
  <dcterms:created xsi:type="dcterms:W3CDTF">2024-08-30T13:39:39Z</dcterms:created>
  <dcterms:modified xsi:type="dcterms:W3CDTF">2024-09-10T09:21:47Z</dcterms:modified>
</cp:coreProperties>
</file>

<file path=docProps/thumbnail.jpeg>
</file>